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5"/>
  </p:notesMasterIdLst>
  <p:handoutMasterIdLst>
    <p:handoutMasterId r:id="rId16"/>
  </p:handoutMasterIdLst>
  <p:sldIdLst>
    <p:sldId id="9711" r:id="rId2"/>
    <p:sldId id="9712" r:id="rId3"/>
    <p:sldId id="9683" r:id="rId4"/>
    <p:sldId id="9688" r:id="rId5"/>
    <p:sldId id="9716" r:id="rId6"/>
    <p:sldId id="9692" r:id="rId7"/>
    <p:sldId id="9717" r:id="rId8"/>
    <p:sldId id="9713" r:id="rId9"/>
    <p:sldId id="9718" r:id="rId10"/>
    <p:sldId id="9719" r:id="rId11"/>
    <p:sldId id="9720" r:id="rId12"/>
    <p:sldId id="9704" r:id="rId13"/>
    <p:sldId id="9721" r:id="rId14"/>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4050">
          <p15:clr>
            <a:srgbClr val="A4A3A4"/>
          </p15:clr>
        </p15:guide>
        <p15:guide id="2" orient="horz" pos="3820">
          <p15:clr>
            <a:srgbClr val="A4A3A4"/>
          </p15:clr>
        </p15:guide>
        <p15:guide id="3" pos="7588">
          <p15:clr>
            <a:srgbClr val="A4A3A4"/>
          </p15:clr>
        </p15:guide>
        <p15:guide id="4" pos="3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733D"/>
    <a:srgbClr val="8B372F"/>
    <a:srgbClr val="254061"/>
    <a:srgbClr val="0E90BE"/>
    <a:srgbClr val="F1615D"/>
    <a:srgbClr val="007E97"/>
    <a:srgbClr val="92100D"/>
    <a:srgbClr val="000000"/>
    <a:srgbClr val="0071C1"/>
    <a:srgbClr val="01B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7" autoAdjust="0"/>
    <p:restoredTop sz="96340" autoAdjust="0"/>
  </p:normalViewPr>
  <p:slideViewPr>
    <p:cSldViewPr>
      <p:cViewPr varScale="1">
        <p:scale>
          <a:sx n="74" d="100"/>
          <a:sy n="74" d="100"/>
        </p:scale>
        <p:origin x="802" y="77"/>
      </p:cViewPr>
      <p:guideLst>
        <p:guide pos="4050"/>
        <p:guide orient="horz" pos="3820"/>
        <p:guide pos="7588"/>
        <p:guide pos="376"/>
      </p:guideLst>
    </p:cSldViewPr>
  </p:slideViewPr>
  <p:outlineViewPr>
    <p:cViewPr>
      <p:scale>
        <a:sx n="100" d="100"/>
        <a:sy n="100" d="100"/>
      </p:scale>
      <p:origin x="0" y="-930"/>
    </p:cViewPr>
  </p:outlineViewPr>
  <p:notesTextViewPr>
    <p:cViewPr>
      <p:scale>
        <a:sx n="66" d="100"/>
        <a:sy n="66" d="100"/>
      </p:scale>
      <p:origin x="0" y="0"/>
    </p:cViewPr>
  </p:notesTextViewPr>
  <p:sorterViewPr>
    <p:cViewPr>
      <p:scale>
        <a:sx n="66" d="100"/>
        <a:sy n="66" d="100"/>
      </p:scale>
      <p:origin x="0" y="0"/>
    </p:cViewPr>
  </p:sorterViewPr>
  <p:notesViewPr>
    <p:cSldViewPr>
      <p:cViewPr varScale="1">
        <p:scale>
          <a:sx n="83" d="100"/>
          <a:sy n="83"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2023/4/26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2023/4/26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extLst>
      <p:ext uri="{BB962C8B-B14F-4D97-AF65-F5344CB8AC3E}">
        <p14:creationId xmlns:p14="http://schemas.microsoft.com/office/powerpoint/2010/main" val="1157212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extLst>
      <p:ext uri="{BB962C8B-B14F-4D97-AF65-F5344CB8AC3E}">
        <p14:creationId xmlns:p14="http://schemas.microsoft.com/office/powerpoint/2010/main" val="417341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19662A-79AC-4376-BC48-265D7BEA2843}" type="slidenum">
              <a:rPr lang="zh-CN" altLang="en-US" smtClean="0"/>
              <a:t>12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我图网旗舰店，为梦想积攒力量！ </a:t>
            </a:r>
            <a:r>
              <a:rPr lang="en-US" altLang="zh-CN"/>
              <a:t>https://meilechen.tmall.com</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1299490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我图网旗舰店，为梦想积攒力量！ </a:t>
            </a:r>
            <a:r>
              <a:rPr lang="en-US" altLang="zh-CN"/>
              <a:t>https://meilechen.tmall.com</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extLst>
      <p:ext uri="{BB962C8B-B14F-4D97-AF65-F5344CB8AC3E}">
        <p14:creationId xmlns:p14="http://schemas.microsoft.com/office/powerpoint/2010/main" val="3026859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小芥末素材 </a:t>
            </a:r>
            <a:r>
              <a:rPr lang="en-US" altLang="zh-CN" dirty="0"/>
              <a:t>rosyhouse.taobao.com</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2062236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extLst>
      <p:ext uri="{BB962C8B-B14F-4D97-AF65-F5344CB8AC3E}">
        <p14:creationId xmlns:p14="http://schemas.microsoft.com/office/powerpoint/2010/main" val="3096455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占位符 3"/>
          <p:cNvPicPr>
            <a:picLocks noChangeAspect="1"/>
          </p:cNvPicPr>
          <p:nvPr userDrawn="1"/>
        </p:nvPicPr>
        <p:blipFill rotWithShape="1">
          <a:blip r:embed="rId2">
            <a:extLst>
              <a:ext uri="{28A0092B-C50C-407E-A947-70E740481C1C}">
                <a14:useLocalDpi xmlns:a14="http://schemas.microsoft.com/office/drawing/2010/main" val="0"/>
              </a:ext>
            </a:extLst>
          </a:blip>
          <a:srcRect t="2565" r="48728" b="51292"/>
          <a:stretch>
            <a:fillRect/>
          </a:stretch>
        </p:blipFill>
        <p:spPr>
          <a:xfrm>
            <a:off x="0" y="0"/>
            <a:ext cx="12858750" cy="72326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858750" cy="723265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a:prstGeom prst="rect">
            <a:avLst/>
          </a:prstGeo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240" indent="0" algn="ctr">
              <a:buNone/>
              <a:defRPr>
                <a:solidFill>
                  <a:schemeClr val="tx1">
                    <a:tint val="75000"/>
                  </a:schemeClr>
                </a:solidFill>
              </a:defRPr>
            </a:lvl3pPr>
            <a:lvl4pPr marL="1927860" indent="0" algn="ctr">
              <a:buNone/>
              <a:defRPr>
                <a:solidFill>
                  <a:schemeClr val="tx1">
                    <a:tint val="75000"/>
                  </a:schemeClr>
                </a:solidFill>
              </a:defRPr>
            </a:lvl4pPr>
            <a:lvl5pPr marL="2570480" indent="0" algn="ctr">
              <a:buNone/>
              <a:defRPr>
                <a:solidFill>
                  <a:schemeClr val="tx1">
                    <a:tint val="75000"/>
                  </a:schemeClr>
                </a:solidFill>
              </a:defRPr>
            </a:lvl5pPr>
            <a:lvl6pPr marL="3213100" indent="0" algn="ctr">
              <a:buNone/>
              <a:defRPr>
                <a:solidFill>
                  <a:schemeClr val="tx1">
                    <a:tint val="75000"/>
                  </a:schemeClr>
                </a:solidFill>
              </a:defRPr>
            </a:lvl6pPr>
            <a:lvl7pPr marL="3855720" indent="0" algn="ctr">
              <a:buNone/>
              <a:defRPr>
                <a:solidFill>
                  <a:schemeClr val="tx1">
                    <a:tint val="75000"/>
                  </a:schemeClr>
                </a:solidFill>
              </a:defRPr>
            </a:lvl7pPr>
            <a:lvl8pPr marL="4498340" indent="0" algn="ctr">
              <a:buNone/>
              <a:defRPr>
                <a:solidFill>
                  <a:schemeClr val="tx1">
                    <a:tint val="75000"/>
                  </a:schemeClr>
                </a:solidFill>
              </a:defRPr>
            </a:lvl8pPr>
            <a:lvl9pPr marL="51409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8B4E67A1-5C53-42BD-AB2C-709FEF61F269}" type="datetimeFigureOut">
              <a:rPr lang="zh-CN" altLang="en-US"/>
              <a:t>2023/4/26</a:t>
            </a:fld>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5A80EFF5-4C64-44AF-903C-4654B01C43E2}"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2023/4/26</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4.xml"/><Relationship Id="rId7" Type="http://schemas.openxmlformats.org/officeDocument/2006/relationships/image" Target="../media/image2.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jpe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3.xml"/><Relationship Id="rId5" Type="http://schemas.openxmlformats.org/officeDocument/2006/relationships/tags" Target="../tags/tag5.xml"/><Relationship Id="rId15" Type="http://schemas.openxmlformats.org/officeDocument/2006/relationships/slide" Target="slide6.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13.xml"/><Relationship Id="rId7" Type="http://schemas.openxmlformats.org/officeDocument/2006/relationships/image" Target="../media/image2.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jpe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8.xml"/><Relationship Id="rId7" Type="http://schemas.openxmlformats.org/officeDocument/2006/relationships/image" Target="../media/image2.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jpe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1.xml"/><Relationship Id="rId7" Type="http://schemas.openxmlformats.org/officeDocument/2006/relationships/image" Target="../media/image2.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jpeg"/><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5991001" y="591989"/>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106972" y="4517340"/>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156519" y="1515958"/>
            <a:ext cx="6144539" cy="1446550"/>
          </a:xfrm>
          <a:prstGeom prst="rect">
            <a:avLst/>
          </a:prstGeom>
          <a:noFill/>
        </p:spPr>
        <p:txBody>
          <a:bodyPr wrap="square" rtlCol="0">
            <a:spAutoFit/>
          </a:bodyPr>
          <a:lstStyle/>
          <a:p>
            <a:pPr algn="ctr"/>
            <a:r>
              <a:rPr lang="en-US" altLang="zh-CN" sz="4400" b="1" spc="300" dirty="0">
                <a:solidFill>
                  <a:schemeClr val="bg1"/>
                </a:solidFill>
                <a:latin typeface="Yeseva One" panose="00000500000000000000" pitchFamily="2" charset="0"/>
                <a:ea typeface="方正尚酷简体" panose="02000000000000000000" pitchFamily="65" charset="-122"/>
                <a:cs typeface="+mn-ea"/>
                <a:sym typeface="+mn-lt"/>
              </a:rPr>
              <a:t>HỆ THỐNG NHÚNG VÀ ỨNG DỤNG</a:t>
            </a:r>
            <a:endParaRPr lang="zh-CN" altLang="en-US" sz="4400" b="1" spc="300" dirty="0">
              <a:solidFill>
                <a:schemeClr val="bg1"/>
              </a:solidFill>
              <a:latin typeface="Yeseva One" panose="00000500000000000000" pitchFamily="2" charset="0"/>
              <a:ea typeface="方正尚酷简体" panose="02000000000000000000" pitchFamily="65" charset="-122"/>
              <a:cs typeface="+mn-ea"/>
              <a:sym typeface="+mn-lt"/>
            </a:endParaRPr>
          </a:p>
        </p:txBody>
      </p:sp>
      <p:sp>
        <p:nvSpPr>
          <p:cNvPr id="27" name="TextBox 38"/>
          <p:cNvSpPr>
            <a:spLocks noChangeArrowheads="1"/>
          </p:cNvSpPr>
          <p:nvPr/>
        </p:nvSpPr>
        <p:spPr bwMode="auto">
          <a:xfrm>
            <a:off x="6112021" y="3254475"/>
            <a:ext cx="7056783"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r>
              <a:rPr lang="en-US" altLang="zh-CN" sz="3600" b="1"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Đề</a:t>
            </a:r>
            <a:r>
              <a:rPr lang="en-US" altLang="zh-CN" sz="3600" b="1"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a:t>
            </a:r>
            <a:r>
              <a:rPr lang="en-US" altLang="zh-CN" sz="3600" b="1"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tài</a:t>
            </a:r>
            <a:r>
              <a:rPr lang="en-US" altLang="zh-CN" sz="3600" b="1"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IOT Trong </a:t>
            </a:r>
            <a:r>
              <a:rPr lang="en-US" altLang="zh-CN" sz="3600" b="1"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Trường</a:t>
            </a:r>
            <a:r>
              <a:rPr lang="en-US" altLang="zh-CN" sz="3600" b="1"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a:t>
            </a:r>
            <a:r>
              <a:rPr lang="en-US" altLang="zh-CN" sz="3600" b="1"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Đại</a:t>
            </a:r>
            <a:r>
              <a:rPr lang="en-US" altLang="zh-CN" sz="3600" b="1"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a:t>
            </a:r>
            <a:r>
              <a:rPr lang="en-US" altLang="zh-CN" sz="3600" b="1"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Học</a:t>
            </a:r>
            <a:endParaRPr lang="en-US" altLang="zh-CN" sz="3600" b="1"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endParaRPr>
          </a:p>
        </p:txBody>
      </p:sp>
      <p:grpSp>
        <p:nvGrpSpPr>
          <p:cNvPr id="28" name="组合 27"/>
          <p:cNvGrpSpPr/>
          <p:nvPr/>
        </p:nvGrpSpPr>
        <p:grpSpPr>
          <a:xfrm>
            <a:off x="9013669" y="4530141"/>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664111" y="4514853"/>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0981921" y="451150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323015" y="4542182"/>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71959" y="3040261"/>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20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14:presetBounceEnd="28000">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14:bounceEnd="28000">
                                          <p:cBhvr additive="base">
                                            <p:cTn id="29"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20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596727" y="133508"/>
            <a:ext cx="9241634"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02. THIẾT KẾ HỆ THỐNG</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1820863" y="1744117"/>
            <a:ext cx="2840842"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THÀNH PHẨM</a:t>
            </a:r>
          </a:p>
        </p:txBody>
      </p:sp>
      <p:sp>
        <p:nvSpPr>
          <p:cNvPr id="33" name="矩形-1"/>
          <p:cNvSpPr/>
          <p:nvPr>
            <p:custDataLst>
              <p:tags r:id="rId3"/>
            </p:custDataLst>
          </p:nvPr>
        </p:nvSpPr>
        <p:spPr>
          <a:xfrm>
            <a:off x="6964325" y="5523888"/>
            <a:ext cx="3105802" cy="816506"/>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4098" name="Picture 2">
            <a:extLst>
              <a:ext uri="{FF2B5EF4-FFF2-40B4-BE49-F238E27FC236}">
                <a16:creationId xmlns:a16="http://schemas.microsoft.com/office/drawing/2014/main" id="{CAF8935E-DB69-ED4C-091D-D90BEB9FC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9708" y="1168053"/>
            <a:ext cx="5189760" cy="596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56480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78613" y="1168053"/>
            <a:ext cx="11355609"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03. </a:t>
            </a:r>
            <a:r>
              <a:rPr lang="en-US" altLang="zh-CN" sz="5400" b="1" dirty="0">
                <a:solidFill>
                  <a:schemeClr val="bg1"/>
                </a:solidFill>
                <a:latin typeface="Yeseva One" panose="00000500000000000000" pitchFamily="2" charset="0"/>
                <a:ea typeface="微软雅黑" panose="020B0503020204020204" pitchFamily="34" charset="-122"/>
              </a:rPr>
              <a:t>KẾT LUẬN VÀ HƯỚNG PHÁT TRIỂN</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452711" y="2896245"/>
            <a:ext cx="11097905" cy="2308324"/>
          </a:xfrm>
          <a:prstGeom prst="rect">
            <a:avLst/>
          </a:prstGeom>
        </p:spPr>
        <p:txBody>
          <a:bodyPr wrap="square">
            <a:spAutoFit/>
          </a:bodyPr>
          <a:lstStyle/>
          <a:p>
            <a:pPr marL="571500" indent="-571500">
              <a:buFont typeface="Arial" panose="020B0604020202020204" pitchFamily="34" charset="0"/>
              <a:buChar char="•"/>
            </a:pPr>
            <a:r>
              <a:rPr lang="en-US" altLang="zh-CN" sz="3600" dirty="0" err="1">
                <a:solidFill>
                  <a:schemeClr val="bg1"/>
                </a:solidFill>
                <a:latin typeface="Yeseva One" panose="00000500000000000000" pitchFamily="2" charset="0"/>
                <a:ea typeface="微软雅黑" panose="020B0503020204020204" pitchFamily="34" charset="-122"/>
              </a:rPr>
              <a:t>Gặp</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phải</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một</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số</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khó</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khăn</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về</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việc</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lựa</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chọn</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phần</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cứng</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và</a:t>
            </a:r>
            <a:r>
              <a:rPr lang="en-US" altLang="zh-CN" sz="3600" dirty="0">
                <a:solidFill>
                  <a:schemeClr val="bg1"/>
                </a:solidFill>
                <a:latin typeface="Yeseva One" panose="00000500000000000000" pitchFamily="2" charset="0"/>
                <a:ea typeface="微软雅黑" panose="020B0503020204020204" pitchFamily="34" charset="-122"/>
              </a:rPr>
              <a:t> code </a:t>
            </a:r>
          </a:p>
          <a:p>
            <a:pPr marL="571500" indent="-571500">
              <a:buFont typeface="Arial" panose="020B0604020202020204" pitchFamily="34" charset="0"/>
              <a:buChar char="•"/>
            </a:pPr>
            <a:r>
              <a:rPr lang="en-US" altLang="zh-CN" sz="3600" dirty="0" err="1">
                <a:solidFill>
                  <a:schemeClr val="bg1"/>
                </a:solidFill>
                <a:latin typeface="Yeseva One" panose="00000500000000000000" pitchFamily="2" charset="0"/>
                <a:ea typeface="微软雅黑" panose="020B0503020204020204" pitchFamily="34" charset="-122"/>
              </a:rPr>
              <a:t>Việc</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tối</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ưu</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hóa</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hiệu</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suất</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của</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hệ</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thống</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cũng</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là</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một</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thách</a:t>
            </a:r>
            <a:r>
              <a:rPr lang="en-US" altLang="zh-CN" sz="3600" dirty="0">
                <a:solidFill>
                  <a:schemeClr val="bg1"/>
                </a:solidFill>
                <a:latin typeface="Yeseva One" panose="00000500000000000000" pitchFamily="2" charset="0"/>
                <a:ea typeface="微软雅黑" panose="020B0503020204020204" pitchFamily="34" charset="-122"/>
              </a:rPr>
              <a:t> </a:t>
            </a:r>
            <a:r>
              <a:rPr lang="en-US" altLang="zh-CN" sz="3600" dirty="0" err="1">
                <a:solidFill>
                  <a:schemeClr val="bg1"/>
                </a:solidFill>
                <a:latin typeface="Yeseva One" panose="00000500000000000000" pitchFamily="2" charset="0"/>
                <a:ea typeface="微软雅黑" panose="020B0503020204020204" pitchFamily="34" charset="-122"/>
              </a:rPr>
              <a:t>thức</a:t>
            </a:r>
            <a:endParaRPr lang="en-US" altLang="zh-CN" sz="3600" dirty="0">
              <a:solidFill>
                <a:schemeClr val="bg1"/>
              </a:solidFill>
              <a:latin typeface="Yeseva One" panose="00000500000000000000" pitchFamily="2" charset="0"/>
              <a:ea typeface="微软雅黑" panose="020B0503020204020204" pitchFamily="34" charset="-122"/>
            </a:endParaRPr>
          </a:p>
        </p:txBody>
      </p:sp>
    </p:spTree>
    <p:extLst>
      <p:ext uri="{BB962C8B-B14F-4D97-AF65-F5344CB8AC3E}">
        <p14:creationId xmlns:p14="http://schemas.microsoft.com/office/powerpoint/2010/main" val="84179696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任意多边形 1"/>
          <p:cNvSpPr/>
          <p:nvPr/>
        </p:nvSpPr>
        <p:spPr>
          <a:xfrm>
            <a:off x="6536494" y="4367262"/>
            <a:ext cx="1238545" cy="1417072"/>
          </a:xfrm>
          <a:custGeom>
            <a:avLst/>
            <a:gdLst/>
            <a:ahLst/>
            <a:cxnLst/>
            <a:rect l="l" t="t" r="r" b="b"/>
            <a:pathLst>
              <a:path w="1184474" h="1305883">
                <a:moveTo>
                  <a:pt x="1128301" y="542257"/>
                </a:moveTo>
                <a:cubicBezTo>
                  <a:pt x="1138996" y="544244"/>
                  <a:pt x="1150947" y="549813"/>
                  <a:pt x="1160623" y="559490"/>
                </a:cubicBezTo>
                <a:cubicBezTo>
                  <a:pt x="1179976" y="578842"/>
                  <a:pt x="1182899" y="607295"/>
                  <a:pt x="1173598" y="616596"/>
                </a:cubicBezTo>
                <a:cubicBezTo>
                  <a:pt x="1164297" y="625897"/>
                  <a:pt x="1124169" y="634649"/>
                  <a:pt x="1104816" y="615297"/>
                </a:cubicBezTo>
                <a:cubicBezTo>
                  <a:pt x="1085464" y="595944"/>
                  <a:pt x="1094216" y="555816"/>
                  <a:pt x="1103517" y="546515"/>
                </a:cubicBezTo>
                <a:cubicBezTo>
                  <a:pt x="1108167" y="541864"/>
                  <a:pt x="1117606" y="540270"/>
                  <a:pt x="1128301" y="542257"/>
                </a:cubicBezTo>
                <a:close/>
                <a:moveTo>
                  <a:pt x="1129951" y="407312"/>
                </a:moveTo>
                <a:cubicBezTo>
                  <a:pt x="1142445" y="408682"/>
                  <a:pt x="1156099" y="414183"/>
                  <a:pt x="1166678" y="424762"/>
                </a:cubicBezTo>
                <a:cubicBezTo>
                  <a:pt x="1187836" y="445920"/>
                  <a:pt x="1188681" y="479378"/>
                  <a:pt x="1176799" y="491260"/>
                </a:cubicBezTo>
                <a:cubicBezTo>
                  <a:pt x="1164917" y="503142"/>
                  <a:pt x="1116544" y="517212"/>
                  <a:pt x="1095386" y="496054"/>
                </a:cubicBezTo>
                <a:cubicBezTo>
                  <a:pt x="1074229" y="474896"/>
                  <a:pt x="1088298" y="426523"/>
                  <a:pt x="1100180" y="414641"/>
                </a:cubicBezTo>
                <a:cubicBezTo>
                  <a:pt x="1106121" y="408700"/>
                  <a:pt x="1117456" y="405941"/>
                  <a:pt x="1129951" y="407312"/>
                </a:cubicBezTo>
                <a:close/>
                <a:moveTo>
                  <a:pt x="1108012" y="263931"/>
                </a:moveTo>
                <a:cubicBezTo>
                  <a:pt x="1121552" y="263764"/>
                  <a:pt x="1135813" y="267978"/>
                  <a:pt x="1146016" y="278181"/>
                </a:cubicBezTo>
                <a:cubicBezTo>
                  <a:pt x="1166422" y="298587"/>
                  <a:pt x="1162872" y="335223"/>
                  <a:pt x="1148231" y="349864"/>
                </a:cubicBezTo>
                <a:cubicBezTo>
                  <a:pt x="1133590" y="364505"/>
                  <a:pt x="1078576" y="386433"/>
                  <a:pt x="1058170" y="366027"/>
                </a:cubicBezTo>
                <a:cubicBezTo>
                  <a:pt x="1037764" y="345621"/>
                  <a:pt x="1059692" y="290607"/>
                  <a:pt x="1074333" y="275966"/>
                </a:cubicBezTo>
                <a:cubicBezTo>
                  <a:pt x="1081653" y="268645"/>
                  <a:pt x="1094472" y="264097"/>
                  <a:pt x="1108012" y="263931"/>
                </a:cubicBezTo>
                <a:close/>
                <a:moveTo>
                  <a:pt x="763865" y="213531"/>
                </a:moveTo>
                <a:cubicBezTo>
                  <a:pt x="829482" y="213531"/>
                  <a:pt x="945898" y="291848"/>
                  <a:pt x="992465" y="353231"/>
                </a:cubicBezTo>
                <a:cubicBezTo>
                  <a:pt x="1039032" y="414614"/>
                  <a:pt x="1049615" y="514098"/>
                  <a:pt x="1043265" y="581831"/>
                </a:cubicBezTo>
                <a:cubicBezTo>
                  <a:pt x="1036915" y="649564"/>
                  <a:pt x="1051732" y="668614"/>
                  <a:pt x="954365" y="759631"/>
                </a:cubicBezTo>
                <a:cubicBezTo>
                  <a:pt x="856998" y="850648"/>
                  <a:pt x="535265" y="1068664"/>
                  <a:pt x="459065" y="1127931"/>
                </a:cubicBezTo>
                <a:cubicBezTo>
                  <a:pt x="382865" y="1187198"/>
                  <a:pt x="306665" y="1301498"/>
                  <a:pt x="230465" y="1305731"/>
                </a:cubicBezTo>
                <a:cubicBezTo>
                  <a:pt x="154265" y="1309964"/>
                  <a:pt x="12448" y="1225298"/>
                  <a:pt x="1865" y="1153331"/>
                </a:cubicBezTo>
                <a:cubicBezTo>
                  <a:pt x="-8718" y="1081364"/>
                  <a:pt x="23032" y="945898"/>
                  <a:pt x="166965" y="873931"/>
                </a:cubicBezTo>
                <a:cubicBezTo>
                  <a:pt x="310898" y="801964"/>
                  <a:pt x="355348" y="846414"/>
                  <a:pt x="420965" y="823131"/>
                </a:cubicBezTo>
                <a:cubicBezTo>
                  <a:pt x="486582" y="799848"/>
                  <a:pt x="516215" y="774448"/>
                  <a:pt x="560665" y="734231"/>
                </a:cubicBezTo>
                <a:cubicBezTo>
                  <a:pt x="605115" y="694014"/>
                  <a:pt x="681315" y="645331"/>
                  <a:pt x="687665" y="581831"/>
                </a:cubicBezTo>
                <a:cubicBezTo>
                  <a:pt x="694015" y="518331"/>
                  <a:pt x="586065" y="414614"/>
                  <a:pt x="598765" y="353231"/>
                </a:cubicBezTo>
                <a:cubicBezTo>
                  <a:pt x="611465" y="291848"/>
                  <a:pt x="698248" y="213531"/>
                  <a:pt x="763865" y="213531"/>
                </a:cubicBezTo>
                <a:close/>
                <a:moveTo>
                  <a:pt x="1036431" y="129524"/>
                </a:moveTo>
                <a:cubicBezTo>
                  <a:pt x="1050986" y="129983"/>
                  <a:pt x="1066523" y="135189"/>
                  <a:pt x="1077979" y="146644"/>
                </a:cubicBezTo>
                <a:cubicBezTo>
                  <a:pt x="1100890" y="169556"/>
                  <a:pt x="1098800" y="208793"/>
                  <a:pt x="1083743" y="223851"/>
                </a:cubicBezTo>
                <a:cubicBezTo>
                  <a:pt x="1068686" y="238908"/>
                  <a:pt x="1010548" y="259898"/>
                  <a:pt x="987637" y="236987"/>
                </a:cubicBezTo>
                <a:cubicBezTo>
                  <a:pt x="964725" y="214075"/>
                  <a:pt x="985716" y="155938"/>
                  <a:pt x="1000773" y="140880"/>
                </a:cubicBezTo>
                <a:cubicBezTo>
                  <a:pt x="1008302" y="133352"/>
                  <a:pt x="1021875" y="129065"/>
                  <a:pt x="1036431" y="129524"/>
                </a:cubicBezTo>
                <a:close/>
                <a:moveTo>
                  <a:pt x="887345" y="66"/>
                </a:moveTo>
                <a:cubicBezTo>
                  <a:pt x="908214" y="841"/>
                  <a:pt x="930527" y="8428"/>
                  <a:pt x="947041" y="24941"/>
                </a:cubicBezTo>
                <a:cubicBezTo>
                  <a:pt x="980068" y="57968"/>
                  <a:pt x="977387" y="114196"/>
                  <a:pt x="955924" y="135659"/>
                </a:cubicBezTo>
                <a:cubicBezTo>
                  <a:pt x="934461" y="157122"/>
                  <a:pt x="851292" y="186743"/>
                  <a:pt x="818265" y="153717"/>
                </a:cubicBezTo>
                <a:cubicBezTo>
                  <a:pt x="785239" y="120690"/>
                  <a:pt x="814860" y="37521"/>
                  <a:pt x="836323" y="16058"/>
                </a:cubicBezTo>
                <a:cubicBezTo>
                  <a:pt x="847054" y="5326"/>
                  <a:pt x="866477" y="-710"/>
                  <a:pt x="887345" y="66"/>
                </a:cubicBezTo>
                <a:close/>
              </a:path>
            </a:pathLst>
          </a:custGeom>
          <a:solidFill>
            <a:schemeClr val="accent2"/>
          </a:soli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fontAlgn="auto">
              <a:lnSpc>
                <a:spcPct val="120000"/>
              </a:lnSpc>
              <a:spcBef>
                <a:spcPts val="0"/>
              </a:spcBef>
              <a:spcAft>
                <a:spcPts val="0"/>
              </a:spcAft>
              <a:defRPr/>
            </a:pPr>
            <a:endParaRPr lang="zh-CN" altLang="en-US" sz="1685"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 name="任意多边形 2"/>
          <p:cNvSpPr>
            <a:spLocks noChangeArrowheads="1"/>
          </p:cNvSpPr>
          <p:nvPr/>
        </p:nvSpPr>
        <p:spPr bwMode="auto">
          <a:xfrm>
            <a:off x="8877647" y="1244222"/>
            <a:ext cx="1236312" cy="1417072"/>
          </a:xfrm>
          <a:custGeom>
            <a:avLst/>
            <a:gdLst>
              <a:gd name="T0" fmla="*/ 0 w 1184474"/>
              <a:gd name="T1" fmla="*/ 0 h 1305883"/>
              <a:gd name="T2" fmla="*/ 1184474 w 1184474"/>
              <a:gd name="T3" fmla="*/ 1305883 h 1305883"/>
            </a:gdLst>
            <a:ahLst/>
            <a:cxnLst/>
            <a:rect l="T0" t="T1" r="T2" b="T3"/>
            <a:pathLst>
              <a:path w="1184474" h="1305883">
                <a:moveTo>
                  <a:pt x="1128301" y="542257"/>
                </a:moveTo>
                <a:cubicBezTo>
                  <a:pt x="1138996" y="544244"/>
                  <a:pt x="1150947" y="549813"/>
                  <a:pt x="1160623" y="559490"/>
                </a:cubicBezTo>
                <a:cubicBezTo>
                  <a:pt x="1179976" y="578842"/>
                  <a:pt x="1182899" y="607295"/>
                  <a:pt x="1173598" y="616596"/>
                </a:cubicBezTo>
                <a:cubicBezTo>
                  <a:pt x="1164297" y="625897"/>
                  <a:pt x="1124169" y="634649"/>
                  <a:pt x="1104816" y="615297"/>
                </a:cubicBezTo>
                <a:cubicBezTo>
                  <a:pt x="1085464" y="595944"/>
                  <a:pt x="1094216" y="555816"/>
                  <a:pt x="1103517" y="546515"/>
                </a:cubicBezTo>
                <a:cubicBezTo>
                  <a:pt x="1108167" y="541864"/>
                  <a:pt x="1117606" y="540270"/>
                  <a:pt x="1128301" y="542257"/>
                </a:cubicBezTo>
                <a:close/>
                <a:moveTo>
                  <a:pt x="1129951" y="407312"/>
                </a:moveTo>
                <a:cubicBezTo>
                  <a:pt x="1142445" y="408682"/>
                  <a:pt x="1156099" y="414183"/>
                  <a:pt x="1166678" y="424762"/>
                </a:cubicBezTo>
                <a:cubicBezTo>
                  <a:pt x="1187836" y="445920"/>
                  <a:pt x="1188681" y="479378"/>
                  <a:pt x="1176799" y="491260"/>
                </a:cubicBezTo>
                <a:cubicBezTo>
                  <a:pt x="1164917" y="503142"/>
                  <a:pt x="1116544" y="517212"/>
                  <a:pt x="1095386" y="496054"/>
                </a:cubicBezTo>
                <a:cubicBezTo>
                  <a:pt x="1074229" y="474896"/>
                  <a:pt x="1088298" y="426523"/>
                  <a:pt x="1100180" y="414641"/>
                </a:cubicBezTo>
                <a:cubicBezTo>
                  <a:pt x="1106121" y="408700"/>
                  <a:pt x="1117456" y="405941"/>
                  <a:pt x="1129951" y="407312"/>
                </a:cubicBezTo>
                <a:close/>
                <a:moveTo>
                  <a:pt x="1108012" y="263931"/>
                </a:moveTo>
                <a:cubicBezTo>
                  <a:pt x="1121552" y="263764"/>
                  <a:pt x="1135813" y="267978"/>
                  <a:pt x="1146016" y="278181"/>
                </a:cubicBezTo>
                <a:cubicBezTo>
                  <a:pt x="1166422" y="298587"/>
                  <a:pt x="1162872" y="335223"/>
                  <a:pt x="1148231" y="349864"/>
                </a:cubicBezTo>
                <a:cubicBezTo>
                  <a:pt x="1133590" y="364505"/>
                  <a:pt x="1078576" y="386433"/>
                  <a:pt x="1058170" y="366027"/>
                </a:cubicBezTo>
                <a:cubicBezTo>
                  <a:pt x="1037764" y="345621"/>
                  <a:pt x="1059692" y="290607"/>
                  <a:pt x="1074333" y="275966"/>
                </a:cubicBezTo>
                <a:cubicBezTo>
                  <a:pt x="1081653" y="268645"/>
                  <a:pt x="1094472" y="264097"/>
                  <a:pt x="1108012" y="263931"/>
                </a:cubicBezTo>
                <a:close/>
                <a:moveTo>
                  <a:pt x="763865" y="213531"/>
                </a:moveTo>
                <a:cubicBezTo>
                  <a:pt x="829482" y="213531"/>
                  <a:pt x="945898" y="291848"/>
                  <a:pt x="992465" y="353231"/>
                </a:cubicBezTo>
                <a:cubicBezTo>
                  <a:pt x="1039032" y="414614"/>
                  <a:pt x="1049615" y="514098"/>
                  <a:pt x="1043265" y="581831"/>
                </a:cubicBezTo>
                <a:cubicBezTo>
                  <a:pt x="1036915" y="649564"/>
                  <a:pt x="1051732" y="668614"/>
                  <a:pt x="954365" y="759631"/>
                </a:cubicBezTo>
                <a:cubicBezTo>
                  <a:pt x="856998" y="850648"/>
                  <a:pt x="535265" y="1068664"/>
                  <a:pt x="459065" y="1127931"/>
                </a:cubicBezTo>
                <a:cubicBezTo>
                  <a:pt x="382865" y="1187198"/>
                  <a:pt x="306665" y="1301498"/>
                  <a:pt x="230465" y="1305731"/>
                </a:cubicBezTo>
                <a:cubicBezTo>
                  <a:pt x="154265" y="1309964"/>
                  <a:pt x="12448" y="1225298"/>
                  <a:pt x="1865" y="1153331"/>
                </a:cubicBezTo>
                <a:cubicBezTo>
                  <a:pt x="-8718" y="1081364"/>
                  <a:pt x="23032" y="945898"/>
                  <a:pt x="166965" y="873931"/>
                </a:cubicBezTo>
                <a:cubicBezTo>
                  <a:pt x="310898" y="801964"/>
                  <a:pt x="355348" y="846414"/>
                  <a:pt x="420965" y="823131"/>
                </a:cubicBezTo>
                <a:cubicBezTo>
                  <a:pt x="486582" y="799848"/>
                  <a:pt x="516215" y="774448"/>
                  <a:pt x="560665" y="734231"/>
                </a:cubicBezTo>
                <a:cubicBezTo>
                  <a:pt x="605115" y="694014"/>
                  <a:pt x="681315" y="645331"/>
                  <a:pt x="687665" y="581831"/>
                </a:cubicBezTo>
                <a:cubicBezTo>
                  <a:pt x="694015" y="518331"/>
                  <a:pt x="586065" y="414614"/>
                  <a:pt x="598765" y="353231"/>
                </a:cubicBezTo>
                <a:cubicBezTo>
                  <a:pt x="611465" y="291848"/>
                  <a:pt x="698248" y="213531"/>
                  <a:pt x="763865" y="213531"/>
                </a:cubicBezTo>
                <a:close/>
                <a:moveTo>
                  <a:pt x="1036431" y="129524"/>
                </a:moveTo>
                <a:cubicBezTo>
                  <a:pt x="1050986" y="129983"/>
                  <a:pt x="1066523" y="135189"/>
                  <a:pt x="1077979" y="146644"/>
                </a:cubicBezTo>
                <a:cubicBezTo>
                  <a:pt x="1100890" y="169556"/>
                  <a:pt x="1098800" y="208793"/>
                  <a:pt x="1083743" y="223851"/>
                </a:cubicBezTo>
                <a:cubicBezTo>
                  <a:pt x="1068686" y="238908"/>
                  <a:pt x="1010548" y="259898"/>
                  <a:pt x="987637" y="236987"/>
                </a:cubicBezTo>
                <a:cubicBezTo>
                  <a:pt x="964725" y="214075"/>
                  <a:pt x="985716" y="155938"/>
                  <a:pt x="1000773" y="140880"/>
                </a:cubicBezTo>
                <a:cubicBezTo>
                  <a:pt x="1008302" y="133352"/>
                  <a:pt x="1021875" y="129065"/>
                  <a:pt x="1036431" y="129524"/>
                </a:cubicBezTo>
                <a:close/>
                <a:moveTo>
                  <a:pt x="887345" y="66"/>
                </a:moveTo>
                <a:cubicBezTo>
                  <a:pt x="908214" y="841"/>
                  <a:pt x="930527" y="8428"/>
                  <a:pt x="947041" y="24941"/>
                </a:cubicBezTo>
                <a:cubicBezTo>
                  <a:pt x="980068" y="57968"/>
                  <a:pt x="977387" y="114196"/>
                  <a:pt x="955924" y="135659"/>
                </a:cubicBezTo>
                <a:cubicBezTo>
                  <a:pt x="934461" y="157122"/>
                  <a:pt x="851292" y="186743"/>
                  <a:pt x="818265" y="153717"/>
                </a:cubicBezTo>
                <a:cubicBezTo>
                  <a:pt x="785239" y="120690"/>
                  <a:pt x="814860" y="37521"/>
                  <a:pt x="836323" y="16058"/>
                </a:cubicBezTo>
                <a:cubicBezTo>
                  <a:pt x="847054" y="5326"/>
                  <a:pt x="866477" y="-710"/>
                  <a:pt x="887345" y="66"/>
                </a:cubicBezTo>
                <a:close/>
              </a:path>
            </a:pathLst>
          </a:custGeom>
          <a:solidFill>
            <a:schemeClr val="accent1"/>
          </a:solidFill>
          <a:ln>
            <a:noFill/>
          </a:ln>
          <a:effectLst>
            <a:outerShdw dist="38100" dir="2700000" algn="tl" rotWithShape="0">
              <a:srgbClr val="000000">
                <a:alpha val="39999"/>
              </a:srgbClr>
            </a:outerShdw>
          </a:effectLst>
        </p:spPr>
        <p:txBody>
          <a:bodyPr anchor="ctr"/>
          <a:lstStyle/>
          <a:p>
            <a:pPr fontAlgn="auto">
              <a:spcBef>
                <a:spcPts val="0"/>
              </a:spcBef>
              <a:spcAft>
                <a:spcPts val="0"/>
              </a:spcAft>
              <a:defRPr/>
            </a:pPr>
            <a:endParaRPr lang="zh-CN" altLang="en-US" sz="4500" kern="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8" name="矩形 1"/>
          <p:cNvSpPr>
            <a:spLocks noChangeArrowheads="1"/>
          </p:cNvSpPr>
          <p:nvPr/>
        </p:nvSpPr>
        <p:spPr bwMode="auto">
          <a:xfrm>
            <a:off x="6420450" y="2914485"/>
            <a:ext cx="1417073" cy="1238545"/>
          </a:xfrm>
          <a:custGeom>
            <a:avLst/>
            <a:gdLst>
              <a:gd name="T0" fmla="*/ 0 w 1008063"/>
              <a:gd name="T1" fmla="*/ 0 h 881063"/>
              <a:gd name="T2" fmla="*/ 1008063 w 1008063"/>
              <a:gd name="T3" fmla="*/ 881063 h 881063"/>
            </a:gdLst>
            <a:ahLst/>
            <a:cxnLst/>
            <a:rect l="T0" t="T1" r="T2" b="T3"/>
            <a:pathLst>
              <a:path w="1008063" h="881063">
                <a:moveTo>
                  <a:pt x="942728" y="158110"/>
                </a:moveTo>
                <a:cubicBezTo>
                  <a:pt x="958837" y="158686"/>
                  <a:pt x="976062" y="164329"/>
                  <a:pt x="988810" y="176613"/>
                </a:cubicBezTo>
                <a:cubicBezTo>
                  <a:pt x="1001557" y="188897"/>
                  <a:pt x="1007414" y="205494"/>
                  <a:pt x="1008012" y="221018"/>
                </a:cubicBezTo>
                <a:cubicBezTo>
                  <a:pt x="1008611" y="236540"/>
                  <a:pt x="1003951" y="250988"/>
                  <a:pt x="995667" y="258970"/>
                </a:cubicBezTo>
                <a:cubicBezTo>
                  <a:pt x="979099" y="274935"/>
                  <a:pt x="914897" y="296968"/>
                  <a:pt x="889402" y="272402"/>
                </a:cubicBezTo>
                <a:cubicBezTo>
                  <a:pt x="863908" y="247835"/>
                  <a:pt x="886774" y="185970"/>
                  <a:pt x="903342" y="170005"/>
                </a:cubicBezTo>
                <a:cubicBezTo>
                  <a:pt x="911626" y="162023"/>
                  <a:pt x="926619" y="157533"/>
                  <a:pt x="942728" y="158110"/>
                </a:cubicBezTo>
                <a:close/>
                <a:moveTo>
                  <a:pt x="601892" y="104078"/>
                </a:moveTo>
                <a:cubicBezTo>
                  <a:pt x="647770" y="105923"/>
                  <a:pt x="699852" y="116845"/>
                  <a:pt x="735390" y="142824"/>
                </a:cubicBezTo>
                <a:cubicBezTo>
                  <a:pt x="782774" y="177463"/>
                  <a:pt x="843230" y="264059"/>
                  <a:pt x="843230" y="312867"/>
                </a:cubicBezTo>
                <a:cubicBezTo>
                  <a:pt x="843230" y="361676"/>
                  <a:pt x="782774" y="426229"/>
                  <a:pt x="735390" y="435676"/>
                </a:cubicBezTo>
                <a:cubicBezTo>
                  <a:pt x="688006" y="445123"/>
                  <a:pt x="607942" y="364825"/>
                  <a:pt x="558924" y="369548"/>
                </a:cubicBezTo>
                <a:cubicBezTo>
                  <a:pt x="509906" y="374272"/>
                  <a:pt x="472326" y="430952"/>
                  <a:pt x="441281" y="464016"/>
                </a:cubicBezTo>
                <a:cubicBezTo>
                  <a:pt x="410236" y="497080"/>
                  <a:pt x="390628" y="519122"/>
                  <a:pt x="372655" y="567931"/>
                </a:cubicBezTo>
                <a:cubicBezTo>
                  <a:pt x="354682" y="616740"/>
                  <a:pt x="388995" y="649804"/>
                  <a:pt x="333441" y="756867"/>
                </a:cubicBezTo>
                <a:cubicBezTo>
                  <a:pt x="277887" y="863931"/>
                  <a:pt x="173315" y="887548"/>
                  <a:pt x="117761" y="879676"/>
                </a:cubicBezTo>
                <a:cubicBezTo>
                  <a:pt x="62207" y="871804"/>
                  <a:pt x="-3151" y="766314"/>
                  <a:pt x="117" y="709633"/>
                </a:cubicBezTo>
                <a:cubicBezTo>
                  <a:pt x="3385" y="652952"/>
                  <a:pt x="91617" y="596272"/>
                  <a:pt x="137368" y="539591"/>
                </a:cubicBezTo>
                <a:cubicBezTo>
                  <a:pt x="183119" y="482910"/>
                  <a:pt x="351414" y="243591"/>
                  <a:pt x="421673" y="171165"/>
                </a:cubicBezTo>
                <a:cubicBezTo>
                  <a:pt x="491933" y="98739"/>
                  <a:pt x="506638" y="109761"/>
                  <a:pt x="558924" y="105037"/>
                </a:cubicBezTo>
                <a:cubicBezTo>
                  <a:pt x="571996" y="103856"/>
                  <a:pt x="586599" y="103463"/>
                  <a:pt x="601892" y="104078"/>
                </a:cubicBezTo>
                <a:close/>
                <a:moveTo>
                  <a:pt x="862789" y="66481"/>
                </a:moveTo>
                <a:cubicBezTo>
                  <a:pt x="874025" y="66822"/>
                  <a:pt x="886019" y="70694"/>
                  <a:pt x="894862" y="79215"/>
                </a:cubicBezTo>
                <a:cubicBezTo>
                  <a:pt x="903705" y="87737"/>
                  <a:pt x="907724" y="99294"/>
                  <a:pt x="908078" y="110121"/>
                </a:cubicBezTo>
                <a:cubicBezTo>
                  <a:pt x="908432" y="120948"/>
                  <a:pt x="905123" y="131044"/>
                  <a:pt x="899312" y="136645"/>
                </a:cubicBezTo>
                <a:cubicBezTo>
                  <a:pt x="887688" y="147845"/>
                  <a:pt x="842810" y="163459"/>
                  <a:pt x="825123" y="146416"/>
                </a:cubicBezTo>
                <a:cubicBezTo>
                  <a:pt x="807437" y="129374"/>
                  <a:pt x="823640" y="86128"/>
                  <a:pt x="835263" y="74928"/>
                </a:cubicBezTo>
                <a:cubicBezTo>
                  <a:pt x="841075" y="69328"/>
                  <a:pt x="851553" y="66139"/>
                  <a:pt x="862789" y="66481"/>
                </a:cubicBezTo>
                <a:close/>
                <a:moveTo>
                  <a:pt x="763988" y="18007"/>
                </a:moveTo>
                <a:cubicBezTo>
                  <a:pt x="774440" y="17883"/>
                  <a:pt x="785448" y="21017"/>
                  <a:pt x="793324" y="28607"/>
                </a:cubicBezTo>
                <a:cubicBezTo>
                  <a:pt x="801200" y="36196"/>
                  <a:pt x="804453" y="46804"/>
                  <a:pt x="804324" y="56876"/>
                </a:cubicBezTo>
                <a:cubicBezTo>
                  <a:pt x="804196" y="66947"/>
                  <a:pt x="800685" y="76483"/>
                  <a:pt x="795034" y="81927"/>
                </a:cubicBezTo>
                <a:cubicBezTo>
                  <a:pt x="783732" y="92818"/>
                  <a:pt x="741264" y="109129"/>
                  <a:pt x="725512" y="93950"/>
                </a:cubicBezTo>
                <a:cubicBezTo>
                  <a:pt x="709760" y="78771"/>
                  <a:pt x="726687" y="37850"/>
                  <a:pt x="737989" y="26959"/>
                </a:cubicBezTo>
                <a:cubicBezTo>
                  <a:pt x="743640" y="21514"/>
                  <a:pt x="753536" y="18131"/>
                  <a:pt x="763988" y="18007"/>
                </a:cubicBezTo>
                <a:close/>
                <a:moveTo>
                  <a:pt x="551220" y="4923"/>
                </a:moveTo>
                <a:cubicBezTo>
                  <a:pt x="559475" y="6401"/>
                  <a:pt x="568701" y="10543"/>
                  <a:pt x="576170" y="17741"/>
                </a:cubicBezTo>
                <a:cubicBezTo>
                  <a:pt x="583640" y="24939"/>
                  <a:pt x="587939" y="33828"/>
                  <a:pt x="589473" y="41784"/>
                </a:cubicBezTo>
                <a:cubicBezTo>
                  <a:pt x="591007" y="49739"/>
                  <a:pt x="589776" y="56760"/>
                  <a:pt x="586186" y="60219"/>
                </a:cubicBezTo>
                <a:cubicBezTo>
                  <a:pt x="579006" y="67138"/>
                  <a:pt x="548030" y="73648"/>
                  <a:pt x="533091" y="59253"/>
                </a:cubicBezTo>
                <a:cubicBezTo>
                  <a:pt x="518152" y="44857"/>
                  <a:pt x="524908" y="15008"/>
                  <a:pt x="532088" y="8090"/>
                </a:cubicBezTo>
                <a:cubicBezTo>
                  <a:pt x="535678" y="4631"/>
                  <a:pt x="542964" y="3445"/>
                  <a:pt x="551220" y="4923"/>
                </a:cubicBezTo>
                <a:close/>
                <a:moveTo>
                  <a:pt x="651821" y="257"/>
                </a:moveTo>
                <a:cubicBezTo>
                  <a:pt x="661466" y="1276"/>
                  <a:pt x="672006" y="5368"/>
                  <a:pt x="680172" y="13237"/>
                </a:cubicBezTo>
                <a:cubicBezTo>
                  <a:pt x="688338" y="21106"/>
                  <a:pt x="692585" y="31263"/>
                  <a:pt x="693642" y="40556"/>
                </a:cubicBezTo>
                <a:cubicBezTo>
                  <a:pt x="694701" y="49851"/>
                  <a:pt x="692571" y="58282"/>
                  <a:pt x="687985" y="62701"/>
                </a:cubicBezTo>
                <a:cubicBezTo>
                  <a:pt x="678813" y="71540"/>
                  <a:pt x="641472" y="82005"/>
                  <a:pt x="625139" y="66267"/>
                </a:cubicBezTo>
                <a:cubicBezTo>
                  <a:pt x="608806" y="50529"/>
                  <a:pt x="619667" y="14547"/>
                  <a:pt x="628840" y="5709"/>
                </a:cubicBezTo>
                <a:cubicBezTo>
                  <a:pt x="633426" y="1290"/>
                  <a:pt x="642176" y="-763"/>
                  <a:pt x="651821" y="257"/>
                </a:cubicBezTo>
                <a:close/>
              </a:path>
            </a:pathLst>
          </a:custGeom>
          <a:solidFill>
            <a:schemeClr val="accent2"/>
          </a:solidFill>
          <a:ln>
            <a:noFill/>
          </a:ln>
          <a:effectLst>
            <a:outerShdw dist="38100" dir="2700000" algn="tl" rotWithShape="0">
              <a:srgbClr val="000000">
                <a:alpha val="39999"/>
              </a:srgbClr>
            </a:outerShdw>
          </a:effectLst>
        </p:spPr>
        <p:txBody>
          <a:bodyPr anchor="ctr"/>
          <a:lstStyle/>
          <a:p>
            <a:pPr fontAlgn="auto">
              <a:lnSpc>
                <a:spcPct val="120000"/>
              </a:lnSpc>
              <a:spcBef>
                <a:spcPts val="0"/>
              </a:spcBef>
              <a:spcAft>
                <a:spcPts val="0"/>
              </a:spcAft>
              <a:defRPr/>
            </a:pPr>
            <a:endParaRPr lang="zh-CN" altLang="en-US" b="1"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9" name="矩形 21"/>
          <p:cNvSpPr/>
          <p:nvPr/>
        </p:nvSpPr>
        <p:spPr>
          <a:xfrm>
            <a:off x="4452170" y="5380414"/>
            <a:ext cx="1417073" cy="1236312"/>
          </a:xfrm>
          <a:custGeom>
            <a:avLst/>
            <a:gdLst/>
            <a:ahLst/>
            <a:cxnLst/>
            <a:rect l="l" t="t" r="r" b="b"/>
            <a:pathLst>
              <a:path w="1008063" h="879475">
                <a:moveTo>
                  <a:pt x="942729" y="157825"/>
                </a:moveTo>
                <a:cubicBezTo>
                  <a:pt x="958838" y="158400"/>
                  <a:pt x="976062" y="164033"/>
                  <a:pt x="988810" y="176295"/>
                </a:cubicBezTo>
                <a:cubicBezTo>
                  <a:pt x="1001557" y="188557"/>
                  <a:pt x="1007414" y="205124"/>
                  <a:pt x="1008012" y="220619"/>
                </a:cubicBezTo>
                <a:cubicBezTo>
                  <a:pt x="1008611" y="236114"/>
                  <a:pt x="1003952" y="250535"/>
                  <a:pt x="995667" y="258503"/>
                </a:cubicBezTo>
                <a:cubicBezTo>
                  <a:pt x="979099" y="274440"/>
                  <a:pt x="914897" y="296433"/>
                  <a:pt x="889403" y="271911"/>
                </a:cubicBezTo>
                <a:cubicBezTo>
                  <a:pt x="863909" y="247389"/>
                  <a:pt x="886774" y="185636"/>
                  <a:pt x="903342" y="169699"/>
                </a:cubicBezTo>
                <a:cubicBezTo>
                  <a:pt x="911626" y="161731"/>
                  <a:pt x="926620" y="157249"/>
                  <a:pt x="942729" y="157825"/>
                </a:cubicBezTo>
                <a:close/>
                <a:moveTo>
                  <a:pt x="601892" y="103890"/>
                </a:moveTo>
                <a:cubicBezTo>
                  <a:pt x="647770" y="105732"/>
                  <a:pt x="699852" y="116635"/>
                  <a:pt x="735390" y="142567"/>
                </a:cubicBezTo>
                <a:cubicBezTo>
                  <a:pt x="782774" y="177144"/>
                  <a:pt x="843230" y="263583"/>
                  <a:pt x="843230" y="312303"/>
                </a:cubicBezTo>
                <a:cubicBezTo>
                  <a:pt x="843230" y="361024"/>
                  <a:pt x="782774" y="425461"/>
                  <a:pt x="735390" y="434891"/>
                </a:cubicBezTo>
                <a:cubicBezTo>
                  <a:pt x="688006" y="444320"/>
                  <a:pt x="607943" y="364167"/>
                  <a:pt x="558924" y="368882"/>
                </a:cubicBezTo>
                <a:cubicBezTo>
                  <a:pt x="509906" y="373597"/>
                  <a:pt x="472326" y="430176"/>
                  <a:pt x="441281" y="463180"/>
                </a:cubicBezTo>
                <a:cubicBezTo>
                  <a:pt x="410236" y="496184"/>
                  <a:pt x="390628" y="518187"/>
                  <a:pt x="372655" y="566908"/>
                </a:cubicBezTo>
                <a:cubicBezTo>
                  <a:pt x="354682" y="615628"/>
                  <a:pt x="388995" y="648633"/>
                  <a:pt x="333441" y="755503"/>
                </a:cubicBezTo>
                <a:cubicBezTo>
                  <a:pt x="277887" y="862374"/>
                  <a:pt x="173315" y="885948"/>
                  <a:pt x="117761" y="878090"/>
                </a:cubicBezTo>
                <a:cubicBezTo>
                  <a:pt x="62207" y="870233"/>
                  <a:pt x="-3150" y="764933"/>
                  <a:pt x="117" y="708354"/>
                </a:cubicBezTo>
                <a:cubicBezTo>
                  <a:pt x="3385" y="651776"/>
                  <a:pt x="91618" y="595197"/>
                  <a:pt x="137368" y="538618"/>
                </a:cubicBezTo>
                <a:cubicBezTo>
                  <a:pt x="183119" y="482040"/>
                  <a:pt x="351414" y="243152"/>
                  <a:pt x="421673" y="170857"/>
                </a:cubicBezTo>
                <a:cubicBezTo>
                  <a:pt x="491933" y="98562"/>
                  <a:pt x="506639" y="109563"/>
                  <a:pt x="558924" y="104848"/>
                </a:cubicBezTo>
                <a:cubicBezTo>
                  <a:pt x="571996" y="103669"/>
                  <a:pt x="586599" y="103277"/>
                  <a:pt x="601892" y="103890"/>
                </a:cubicBezTo>
                <a:close/>
                <a:moveTo>
                  <a:pt x="862789" y="66361"/>
                </a:moveTo>
                <a:cubicBezTo>
                  <a:pt x="874025" y="66702"/>
                  <a:pt x="886019" y="70567"/>
                  <a:pt x="894863" y="79073"/>
                </a:cubicBezTo>
                <a:cubicBezTo>
                  <a:pt x="903705" y="87579"/>
                  <a:pt x="907724" y="99115"/>
                  <a:pt x="908078" y="109923"/>
                </a:cubicBezTo>
                <a:cubicBezTo>
                  <a:pt x="908432" y="120730"/>
                  <a:pt x="905123" y="130808"/>
                  <a:pt x="899312" y="136399"/>
                </a:cubicBezTo>
                <a:cubicBezTo>
                  <a:pt x="887688" y="147579"/>
                  <a:pt x="842810" y="163164"/>
                  <a:pt x="825123" y="146152"/>
                </a:cubicBezTo>
                <a:cubicBezTo>
                  <a:pt x="807437" y="129141"/>
                  <a:pt x="823640" y="85973"/>
                  <a:pt x="835263" y="74793"/>
                </a:cubicBezTo>
                <a:cubicBezTo>
                  <a:pt x="841075" y="69203"/>
                  <a:pt x="851553" y="66020"/>
                  <a:pt x="862789" y="66361"/>
                </a:cubicBezTo>
                <a:close/>
                <a:moveTo>
                  <a:pt x="763988" y="17975"/>
                </a:moveTo>
                <a:cubicBezTo>
                  <a:pt x="774439" y="17851"/>
                  <a:pt x="785448" y="20979"/>
                  <a:pt x="793324" y="28555"/>
                </a:cubicBezTo>
                <a:cubicBezTo>
                  <a:pt x="801200" y="36131"/>
                  <a:pt x="804453" y="46720"/>
                  <a:pt x="804324" y="56773"/>
                </a:cubicBezTo>
                <a:cubicBezTo>
                  <a:pt x="804196" y="66827"/>
                  <a:pt x="800685" y="76345"/>
                  <a:pt x="795034" y="81780"/>
                </a:cubicBezTo>
                <a:cubicBezTo>
                  <a:pt x="783732" y="92651"/>
                  <a:pt x="741264" y="108933"/>
                  <a:pt x="725512" y="93781"/>
                </a:cubicBezTo>
                <a:cubicBezTo>
                  <a:pt x="709760" y="78630"/>
                  <a:pt x="726687" y="37782"/>
                  <a:pt x="737989" y="26911"/>
                </a:cubicBezTo>
                <a:cubicBezTo>
                  <a:pt x="743640" y="21475"/>
                  <a:pt x="753536" y="18098"/>
                  <a:pt x="763988" y="17975"/>
                </a:cubicBezTo>
                <a:close/>
                <a:moveTo>
                  <a:pt x="551219" y="4914"/>
                </a:moveTo>
                <a:cubicBezTo>
                  <a:pt x="559475" y="6390"/>
                  <a:pt x="568701" y="10525"/>
                  <a:pt x="576170" y="17710"/>
                </a:cubicBezTo>
                <a:cubicBezTo>
                  <a:pt x="583640" y="24894"/>
                  <a:pt x="587939" y="33768"/>
                  <a:pt x="589473" y="41709"/>
                </a:cubicBezTo>
                <a:cubicBezTo>
                  <a:pt x="591007" y="49650"/>
                  <a:pt x="589776" y="56658"/>
                  <a:pt x="586186" y="60111"/>
                </a:cubicBezTo>
                <a:cubicBezTo>
                  <a:pt x="579006" y="67017"/>
                  <a:pt x="548030" y="73515"/>
                  <a:pt x="533091" y="59146"/>
                </a:cubicBezTo>
                <a:cubicBezTo>
                  <a:pt x="518152" y="44777"/>
                  <a:pt x="524908" y="14982"/>
                  <a:pt x="532088" y="8076"/>
                </a:cubicBezTo>
                <a:cubicBezTo>
                  <a:pt x="535678" y="4623"/>
                  <a:pt x="542964" y="3439"/>
                  <a:pt x="551219" y="4914"/>
                </a:cubicBezTo>
                <a:close/>
                <a:moveTo>
                  <a:pt x="651821" y="257"/>
                </a:moveTo>
                <a:cubicBezTo>
                  <a:pt x="661466" y="1274"/>
                  <a:pt x="672006" y="5359"/>
                  <a:pt x="680172" y="13214"/>
                </a:cubicBezTo>
                <a:cubicBezTo>
                  <a:pt x="688339" y="21069"/>
                  <a:pt x="692585" y="31207"/>
                  <a:pt x="693643" y="40484"/>
                </a:cubicBezTo>
                <a:cubicBezTo>
                  <a:pt x="694701" y="49761"/>
                  <a:pt x="692571" y="58178"/>
                  <a:pt x="687985" y="62589"/>
                </a:cubicBezTo>
                <a:cubicBezTo>
                  <a:pt x="678813" y="71411"/>
                  <a:pt x="641472" y="81857"/>
                  <a:pt x="625139" y="66148"/>
                </a:cubicBezTo>
                <a:cubicBezTo>
                  <a:pt x="608806" y="50438"/>
                  <a:pt x="619668" y="14521"/>
                  <a:pt x="628840" y="5699"/>
                </a:cubicBezTo>
                <a:cubicBezTo>
                  <a:pt x="633426" y="1288"/>
                  <a:pt x="642176" y="-761"/>
                  <a:pt x="651821" y="257"/>
                </a:cubicBezTo>
                <a:close/>
              </a:path>
            </a:pathLst>
          </a:custGeom>
          <a:solidFill>
            <a:schemeClr val="accent1"/>
          </a:soli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fontAlgn="auto">
              <a:lnSpc>
                <a:spcPct val="120000"/>
              </a:lnSpc>
              <a:spcBef>
                <a:spcPts val="0"/>
              </a:spcBef>
              <a:spcAft>
                <a:spcPts val="0"/>
              </a:spcAft>
              <a:defRPr/>
            </a:pPr>
            <a:endParaRPr lang="zh-CN" altLang="en-US" sz="1685"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cxnSp>
        <p:nvCxnSpPr>
          <p:cNvPr id="334984" name="直接连接符 9"/>
          <p:cNvCxnSpPr>
            <a:cxnSpLocks noChangeShapeType="1"/>
          </p:cNvCxnSpPr>
          <p:nvPr/>
        </p:nvCxnSpPr>
        <p:spPr bwMode="auto">
          <a:xfrm>
            <a:off x="3938899" y="3331795"/>
            <a:ext cx="3191203"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334985" name="直接连接符 10"/>
          <p:cNvCxnSpPr>
            <a:cxnSpLocks noChangeShapeType="1"/>
          </p:cNvCxnSpPr>
          <p:nvPr/>
        </p:nvCxnSpPr>
        <p:spPr bwMode="auto">
          <a:xfrm>
            <a:off x="6625950" y="1802124"/>
            <a:ext cx="3188972"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334986" name="直接连接符 11"/>
          <p:cNvCxnSpPr>
            <a:cxnSpLocks noChangeShapeType="1"/>
          </p:cNvCxnSpPr>
          <p:nvPr/>
        </p:nvCxnSpPr>
        <p:spPr bwMode="auto">
          <a:xfrm>
            <a:off x="2182622" y="5808883"/>
            <a:ext cx="3188971"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334987" name="直接连接符 12"/>
          <p:cNvCxnSpPr>
            <a:cxnSpLocks noChangeShapeType="1"/>
          </p:cNvCxnSpPr>
          <p:nvPr/>
        </p:nvCxnSpPr>
        <p:spPr bwMode="auto">
          <a:xfrm>
            <a:off x="7473771" y="5023356"/>
            <a:ext cx="3191203"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sp>
        <p:nvSpPr>
          <p:cNvPr id="16" name="文本框 15"/>
          <p:cNvSpPr txBox="1">
            <a:spLocks noChangeArrowheads="1"/>
          </p:cNvSpPr>
          <p:nvPr/>
        </p:nvSpPr>
        <p:spPr bwMode="auto">
          <a:xfrm>
            <a:off x="927857" y="5854566"/>
            <a:ext cx="34355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1282700">
              <a:spcBef>
                <a:spcPct val="20000"/>
              </a:spcBef>
              <a:defRPr/>
            </a:pPr>
            <a:endParaRPr lang="en-US" altLang="zh-CN" sz="1050" dirty="0">
              <a:solidFill>
                <a:schemeClr val="bg1"/>
              </a:solidFill>
              <a:latin typeface="Yeseva One" panose="00000500000000000000" pitchFamily="2"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1296386" y="5341614"/>
            <a:ext cx="3033695" cy="830997"/>
          </a:xfrm>
          <a:prstGeom prst="rect">
            <a:avLst/>
          </a:prstGeom>
          <a:noFill/>
        </p:spPr>
        <p:txBody>
          <a:bodyPr>
            <a:spAutoFit/>
          </a:bodyPr>
          <a:lstStyle/>
          <a:p>
            <a:pPr algn="r" fontAlgn="auto">
              <a:spcBef>
                <a:spcPts val="0"/>
              </a:spcBef>
              <a:spcAft>
                <a:spcPts val="0"/>
              </a:spcAft>
              <a:defRPr/>
            </a:pP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Cải</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tiến</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phần</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cứng</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để</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tiết</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kiệm</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năng</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lượng</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7" name="文本框 36"/>
          <p:cNvSpPr txBox="1"/>
          <p:nvPr/>
        </p:nvSpPr>
        <p:spPr>
          <a:xfrm>
            <a:off x="7861149" y="4549417"/>
            <a:ext cx="4240605" cy="830997"/>
          </a:xfrm>
          <a:prstGeom prst="rect">
            <a:avLst/>
          </a:prstGeom>
          <a:noFill/>
        </p:spPr>
        <p:txBody>
          <a:bodyPr wrap="square">
            <a:spAutoFit/>
          </a:bodyPr>
          <a:lstStyle/>
          <a:p>
            <a:pPr fontAlgn="auto">
              <a:spcBef>
                <a:spcPts val="0"/>
              </a:spcBef>
              <a:spcAft>
                <a:spcPts val="0"/>
              </a:spcAft>
              <a:defRPr/>
            </a:pP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Giảm</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thiểu</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thời</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gian</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hoạt</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động</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khi</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thiết</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bị</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không</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sử</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dụng</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9" name="文本框 38"/>
          <p:cNvSpPr txBox="1"/>
          <p:nvPr/>
        </p:nvSpPr>
        <p:spPr>
          <a:xfrm>
            <a:off x="2468936" y="2887974"/>
            <a:ext cx="3735666" cy="830997"/>
          </a:xfrm>
          <a:prstGeom prst="rect">
            <a:avLst/>
          </a:prstGeom>
          <a:noFill/>
        </p:spPr>
        <p:txBody>
          <a:bodyPr wrap="square">
            <a:spAutoFit/>
          </a:bodyPr>
          <a:lstStyle/>
          <a:p>
            <a:pPr algn="r" fontAlgn="auto">
              <a:spcBef>
                <a:spcPts val="0"/>
              </a:spcBef>
              <a:spcAft>
                <a:spcPts val="0"/>
              </a:spcAft>
              <a:defRPr/>
            </a:pP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Phát</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triển</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các</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tính</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năng</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thông</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minh</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cho</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hệ</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thống</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1" name="文本框 40"/>
          <p:cNvSpPr txBox="1"/>
          <p:nvPr/>
        </p:nvSpPr>
        <p:spPr>
          <a:xfrm>
            <a:off x="4701184" y="1348734"/>
            <a:ext cx="4078978" cy="830997"/>
          </a:xfrm>
          <a:prstGeom prst="rect">
            <a:avLst/>
          </a:prstGeom>
          <a:noFill/>
        </p:spPr>
        <p:txBody>
          <a:bodyPr wrap="square">
            <a:spAutoFit/>
          </a:bodyPr>
          <a:lstStyle/>
          <a:p>
            <a:pPr algn="r" fontAlgn="auto">
              <a:spcBef>
                <a:spcPts val="0"/>
              </a:spcBef>
              <a:spcAft>
                <a:spcPts val="0"/>
              </a:spcAft>
              <a:defRPr/>
            </a:pP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Phát</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triển</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ứng</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dụng</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và</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giao</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diện</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đồ</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họa</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thân</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thiện</a:t>
            </a:r>
            <a:r>
              <a:rPr lang="en-US" altLang="zh-CN"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24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hơn</a:t>
            </a:r>
            <a:endParaRPr lang="zh-CN" altLang="en-US" sz="24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4" name="文本框 16">
            <a:extLst>
              <a:ext uri="{FF2B5EF4-FFF2-40B4-BE49-F238E27FC236}">
                <a16:creationId xmlns:a16="http://schemas.microsoft.com/office/drawing/2014/main" id="{4235EDDF-DDF6-8FE6-6A78-2FDFC3E3CEFB}"/>
              </a:ext>
            </a:extLst>
          </p:cNvPr>
          <p:cNvSpPr txBox="1"/>
          <p:nvPr/>
        </p:nvSpPr>
        <p:spPr>
          <a:xfrm>
            <a:off x="576375" y="384372"/>
            <a:ext cx="5844075" cy="707886"/>
          </a:xfrm>
          <a:prstGeom prst="rect">
            <a:avLst/>
          </a:prstGeom>
          <a:noFill/>
        </p:spPr>
        <p:txBody>
          <a:bodyPr wrap="square">
            <a:spAutoFit/>
          </a:bodyPr>
          <a:lstStyle/>
          <a:p>
            <a:pPr fontAlgn="auto">
              <a:spcBef>
                <a:spcPts val="0"/>
              </a:spcBef>
              <a:spcAft>
                <a:spcPts val="0"/>
              </a:spcAft>
              <a:defRPr/>
            </a:pPr>
            <a:r>
              <a:rPr lang="en-US" altLang="zh-CN" sz="40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HƯỚNG PHÁT TRIỂN</a:t>
            </a:r>
            <a:endParaRPr lang="zh-CN" altLang="en-US" sz="400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34986"/>
                                        </p:tgtEl>
                                        <p:attrNameLst>
                                          <p:attrName>style.visibility</p:attrName>
                                        </p:attrNameLst>
                                      </p:cBhvr>
                                      <p:to>
                                        <p:strVal val="visible"/>
                                      </p:to>
                                    </p:set>
                                    <p:animEffect transition="in" filter="wipe(right)">
                                      <p:cBhvr>
                                        <p:cTn id="11" dur="500"/>
                                        <p:tgtEl>
                                          <p:spTgt spid="33498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42"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34987"/>
                                        </p:tgtEl>
                                        <p:attrNameLst>
                                          <p:attrName>style.visibility</p:attrName>
                                        </p:attrNameLst>
                                      </p:cBhvr>
                                      <p:to>
                                        <p:strVal val="visible"/>
                                      </p:to>
                                    </p:set>
                                    <p:animEffect transition="in" filter="wipe(left)">
                                      <p:cBhvr>
                                        <p:cTn id="29" dur="500"/>
                                        <p:tgtEl>
                                          <p:spTgt spid="334987"/>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4000"/>
                            </p:stCondLst>
                            <p:childTnLst>
                              <p:par>
                                <p:cTn id="39" presetID="22" presetClass="entr" presetSubtype="2" fill="hold" nodeType="afterEffect">
                                  <p:stCondLst>
                                    <p:cond delay="0"/>
                                  </p:stCondLst>
                                  <p:childTnLst>
                                    <p:set>
                                      <p:cBhvr>
                                        <p:cTn id="40" dur="1" fill="hold">
                                          <p:stCondLst>
                                            <p:cond delay="0"/>
                                          </p:stCondLst>
                                        </p:cTn>
                                        <p:tgtEl>
                                          <p:spTgt spid="334984"/>
                                        </p:tgtEl>
                                        <p:attrNameLst>
                                          <p:attrName>style.visibility</p:attrName>
                                        </p:attrNameLst>
                                      </p:cBhvr>
                                      <p:to>
                                        <p:strVal val="visible"/>
                                      </p:to>
                                    </p:set>
                                    <p:animEffect transition="in" filter="wipe(right)">
                                      <p:cBhvr>
                                        <p:cTn id="41" dur="500"/>
                                        <p:tgtEl>
                                          <p:spTgt spid="334984"/>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up)">
                                      <p:cBhvr>
                                        <p:cTn id="45" dur="500"/>
                                        <p:tgtEl>
                                          <p:spTgt spid="39"/>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par>
                          <p:cTn id="50" fill="hold">
                            <p:stCondLst>
                              <p:cond delay="5500"/>
                            </p:stCondLst>
                            <p:childTnLst>
                              <p:par>
                                <p:cTn id="51" presetID="22" presetClass="entr" presetSubtype="2" fill="hold" nodeType="afterEffect">
                                  <p:stCondLst>
                                    <p:cond delay="0"/>
                                  </p:stCondLst>
                                  <p:childTnLst>
                                    <p:set>
                                      <p:cBhvr>
                                        <p:cTn id="52" dur="1" fill="hold">
                                          <p:stCondLst>
                                            <p:cond delay="0"/>
                                          </p:stCondLst>
                                        </p:cTn>
                                        <p:tgtEl>
                                          <p:spTgt spid="334985"/>
                                        </p:tgtEl>
                                        <p:attrNameLst>
                                          <p:attrName>style.visibility</p:attrName>
                                        </p:attrNameLst>
                                      </p:cBhvr>
                                      <p:to>
                                        <p:strVal val="visible"/>
                                      </p:to>
                                    </p:set>
                                    <p:animEffect transition="in" filter="wipe(right)">
                                      <p:cBhvr>
                                        <p:cTn id="53" dur="500"/>
                                        <p:tgtEl>
                                          <p:spTgt spid="334985"/>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childTnLst>
                          </p:cTn>
                        </p:par>
                        <p:par>
                          <p:cTn id="58" fill="hold">
                            <p:stCondLst>
                              <p:cond delay="6500"/>
                            </p:stCondLst>
                            <p:childTnLst>
                              <p:par>
                                <p:cTn id="59" presetID="22" presetClass="entr" presetSubtype="1" fill="hold" grpId="0"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up)">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animBg="1"/>
      <p:bldP spid="16" grpId="0"/>
      <p:bldP spid="17" grpId="0"/>
      <p:bldP spid="37" grpId="0"/>
      <p:bldP spid="39" grpId="0"/>
      <p:bldP spid="41"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147325" y="2477849"/>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106972" y="4517340"/>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633167" y="3007982"/>
            <a:ext cx="5363904" cy="769441"/>
          </a:xfrm>
          <a:prstGeom prst="rect">
            <a:avLst/>
          </a:prstGeom>
          <a:noFill/>
        </p:spPr>
        <p:txBody>
          <a:bodyPr wrap="none" rtlCol="0">
            <a:spAutoFit/>
          </a:bodyPr>
          <a:lstStyle/>
          <a:p>
            <a:r>
              <a:rPr lang="en-US" altLang="zh-CN" sz="4400" b="1" spc="300" dirty="0">
                <a:solidFill>
                  <a:schemeClr val="bg1"/>
                </a:solidFill>
                <a:latin typeface="Yeseva One" panose="00000500000000000000" pitchFamily="2" charset="0"/>
                <a:ea typeface="方正尚酷简体" panose="02000000000000000000" pitchFamily="65" charset="-122"/>
                <a:cs typeface="+mn-ea"/>
                <a:sym typeface="+mn-lt"/>
              </a:rPr>
              <a:t>Thank for watching</a:t>
            </a:r>
            <a:endParaRPr lang="zh-CN" altLang="en-US" sz="4400" b="1" spc="300" dirty="0">
              <a:solidFill>
                <a:schemeClr val="bg1"/>
              </a:solidFill>
              <a:latin typeface="Yeseva One" panose="00000500000000000000" pitchFamily="2" charset="0"/>
              <a:ea typeface="方正尚酷简体" panose="02000000000000000000" pitchFamily="65" charset="-122"/>
              <a:cs typeface="+mn-ea"/>
              <a:sym typeface="+mn-lt"/>
            </a:endParaRPr>
          </a:p>
        </p:txBody>
      </p:sp>
      <p:grpSp>
        <p:nvGrpSpPr>
          <p:cNvPr id="28" name="组合 27"/>
          <p:cNvGrpSpPr/>
          <p:nvPr/>
        </p:nvGrpSpPr>
        <p:grpSpPr>
          <a:xfrm>
            <a:off x="9013669" y="4530141"/>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664111" y="4514853"/>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0981921" y="451150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323015" y="4542182"/>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7088471" y="4192389"/>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57095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
                                        </p:tgtEl>
                                        <p:attrNameLst>
                                          <p:attrName>ppt_y</p:attrName>
                                        </p:attrNameLst>
                                      </p:cBhvr>
                                      <p:tavLst>
                                        <p:tav tm="0">
                                          <p:val>
                                            <p:strVal val="#ppt_y"/>
                                          </p:val>
                                        </p:tav>
                                        <p:tav tm="100000">
                                          <p:val>
                                            <p:strVal val="#ppt_y"/>
                                          </p:val>
                                        </p:tav>
                                      </p:tavLst>
                                    </p:anim>
                                    <p:anim calcmode="lin" valueType="num">
                                      <p:cBhvr>
                                        <p:cTn id="16"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
                                        </p:tgtEl>
                                      </p:cBhvr>
                                    </p:animEffect>
                                  </p:childTnLst>
                                </p:cTn>
                              </p:par>
                            </p:childTnLst>
                          </p:cTn>
                        </p:par>
                        <p:par>
                          <p:cTn id="19" fill="hold">
                            <p:stCondLst>
                              <p:cond delay="1750"/>
                            </p:stCondLst>
                            <p:childTnLst>
                              <p:par>
                                <p:cTn id="20" presetID="16" presetClass="entr" presetSubtype="2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52"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Scale>
                                      <p:cBhvr>
                                        <p:cTn id="25"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8"/>
                                        </p:tgtEl>
                                        <p:attrNameLst>
                                          <p:attrName>ppt_x</p:attrName>
                                          <p:attrName>ppt_y</p:attrName>
                                        </p:attrNameLst>
                                      </p:cBhvr>
                                    </p:animMotion>
                                    <p:animEffect transition="in" filter="fade">
                                      <p:cBhvr>
                                        <p:cTn id="27" dur="1000"/>
                                        <p:tgtEl>
                                          <p:spTgt spid="28"/>
                                        </p:tgtEl>
                                      </p:cBhvr>
                                    </p:animEffect>
                                  </p:childTnLst>
                                </p:cTn>
                              </p:par>
                              <p:par>
                                <p:cTn id="28" presetID="52" presetClass="entr" presetSubtype="0" fill="hold" nodeType="withEffect">
                                  <p:stCondLst>
                                    <p:cond delay="300"/>
                                  </p:stCondLst>
                                  <p:childTnLst>
                                    <p:set>
                                      <p:cBhvr>
                                        <p:cTn id="29" dur="1" fill="hold">
                                          <p:stCondLst>
                                            <p:cond delay="0"/>
                                          </p:stCondLst>
                                        </p:cTn>
                                        <p:tgtEl>
                                          <p:spTgt spid="35"/>
                                        </p:tgtEl>
                                        <p:attrNameLst>
                                          <p:attrName>style.visibility</p:attrName>
                                        </p:attrNameLst>
                                      </p:cBhvr>
                                      <p:to>
                                        <p:strVal val="visible"/>
                                      </p:to>
                                    </p:set>
                                    <p:animScale>
                                      <p:cBhvr>
                                        <p:cTn id="30"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5"/>
                                        </p:tgtEl>
                                        <p:attrNameLst>
                                          <p:attrName>ppt_x</p:attrName>
                                          <p:attrName>ppt_y</p:attrName>
                                        </p:attrNameLst>
                                      </p:cBhvr>
                                    </p:animMotion>
                                    <p:animEffect transition="in" filter="fade">
                                      <p:cBhvr>
                                        <p:cTn id="32" dur="1000"/>
                                        <p:tgtEl>
                                          <p:spTgt spid="35"/>
                                        </p:tgtEl>
                                      </p:cBhvr>
                                    </p:animEffect>
                                  </p:childTnLst>
                                </p:cTn>
                              </p:par>
                              <p:par>
                                <p:cTn id="33" presetID="52" presetClass="entr" presetSubtype="0" fill="hold" nodeType="withEffect">
                                  <p:stCondLst>
                                    <p:cond delay="450"/>
                                  </p:stCondLst>
                                  <p:childTnLst>
                                    <p:set>
                                      <p:cBhvr>
                                        <p:cTn id="34" dur="1" fill="hold">
                                          <p:stCondLst>
                                            <p:cond delay="0"/>
                                          </p:stCondLst>
                                        </p:cTn>
                                        <p:tgtEl>
                                          <p:spTgt spid="47"/>
                                        </p:tgtEl>
                                        <p:attrNameLst>
                                          <p:attrName>style.visibility</p:attrName>
                                        </p:attrNameLst>
                                      </p:cBhvr>
                                      <p:to>
                                        <p:strVal val="visible"/>
                                      </p:to>
                                    </p:set>
                                    <p:animScale>
                                      <p:cBhvr>
                                        <p:cTn id="35"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47"/>
                                        </p:tgtEl>
                                        <p:attrNameLst>
                                          <p:attrName>ppt_x</p:attrName>
                                          <p:attrName>ppt_y</p:attrName>
                                        </p:attrNameLst>
                                      </p:cBhvr>
                                    </p:animMotion>
                                    <p:animEffect transition="in" filter="fade">
                                      <p:cBhvr>
                                        <p:cTn id="37" dur="1000"/>
                                        <p:tgtEl>
                                          <p:spTgt spid="47"/>
                                        </p:tgtEl>
                                      </p:cBhvr>
                                    </p:animEffect>
                                  </p:childTnLst>
                                </p:cTn>
                              </p:par>
                              <p:par>
                                <p:cTn id="38" presetID="52" presetClass="entr" presetSubtype="0" fill="hold" nodeType="withEffect">
                                  <p:stCondLst>
                                    <p:cond delay="600"/>
                                  </p:stCondLst>
                                  <p:childTnLst>
                                    <p:set>
                                      <p:cBhvr>
                                        <p:cTn id="39" dur="1" fill="hold">
                                          <p:stCondLst>
                                            <p:cond delay="0"/>
                                          </p:stCondLst>
                                        </p:cTn>
                                        <p:tgtEl>
                                          <p:spTgt spid="40"/>
                                        </p:tgtEl>
                                        <p:attrNameLst>
                                          <p:attrName>style.visibility</p:attrName>
                                        </p:attrNameLst>
                                      </p:cBhvr>
                                      <p:to>
                                        <p:strVal val="visible"/>
                                      </p:to>
                                    </p:set>
                                    <p:animScale>
                                      <p:cBhvr>
                                        <p:cTn id="4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0"/>
                                        </p:tgtEl>
                                        <p:attrNameLst>
                                          <p:attrName>ppt_x</p:attrName>
                                          <p:attrName>ppt_y</p:attrName>
                                        </p:attrNameLst>
                                      </p:cBhvr>
                                    </p:animMotion>
                                    <p:animEffect transition="in" filter="fade">
                                      <p:cBhvr>
                                        <p:cTn id="4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156010" y="1577327"/>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276762" y="5504459"/>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960944" y="1869816"/>
            <a:ext cx="4889480" cy="830997"/>
          </a:xfrm>
          <a:prstGeom prst="rect">
            <a:avLst/>
          </a:prstGeom>
          <a:noFill/>
        </p:spPr>
        <p:txBody>
          <a:bodyPr wrap="none" rtlCol="0">
            <a:spAutoFit/>
          </a:bodyPr>
          <a:lstStyle/>
          <a:p>
            <a:r>
              <a:rPr lang="en-US" altLang="zh-CN" sz="4800" b="1" spc="300" dirty="0" err="1">
                <a:solidFill>
                  <a:schemeClr val="bg1"/>
                </a:solidFill>
                <a:latin typeface="Yeseva One" panose="00000500000000000000" pitchFamily="2" charset="0"/>
                <a:ea typeface="方正尚酷简体" panose="02000000000000000000" pitchFamily="65" charset="-122"/>
                <a:cs typeface="+mn-ea"/>
                <a:sym typeface="+mn-lt"/>
              </a:rPr>
              <a:t>Nhóm</a:t>
            </a:r>
            <a:r>
              <a:rPr lang="en-US" altLang="zh-CN" sz="4800" b="1" spc="300" dirty="0">
                <a:solidFill>
                  <a:schemeClr val="bg1"/>
                </a:solidFill>
                <a:latin typeface="Yeseva One" panose="00000500000000000000" pitchFamily="2" charset="0"/>
                <a:ea typeface="方正尚酷简体" panose="02000000000000000000" pitchFamily="65" charset="-122"/>
                <a:cs typeface="+mn-ea"/>
                <a:sym typeface="+mn-lt"/>
              </a:rPr>
              <a:t> </a:t>
            </a:r>
            <a:r>
              <a:rPr lang="en-US" altLang="zh-CN" sz="4800" b="1" spc="300" dirty="0" err="1">
                <a:solidFill>
                  <a:schemeClr val="bg1"/>
                </a:solidFill>
                <a:latin typeface="Yeseva One" panose="00000500000000000000" pitchFamily="2" charset="0"/>
                <a:ea typeface="方正尚酷简体" panose="02000000000000000000" pitchFamily="65" charset="-122"/>
                <a:cs typeface="+mn-ea"/>
                <a:sym typeface="+mn-lt"/>
              </a:rPr>
              <a:t>thực</a:t>
            </a:r>
            <a:r>
              <a:rPr lang="en-US" altLang="zh-CN" sz="4800" b="1" spc="300" dirty="0">
                <a:solidFill>
                  <a:schemeClr val="bg1"/>
                </a:solidFill>
                <a:latin typeface="Yeseva One" panose="00000500000000000000" pitchFamily="2" charset="0"/>
                <a:ea typeface="方正尚酷简体" panose="02000000000000000000" pitchFamily="65" charset="-122"/>
                <a:cs typeface="+mn-ea"/>
                <a:sym typeface="+mn-lt"/>
              </a:rPr>
              <a:t> </a:t>
            </a:r>
            <a:r>
              <a:rPr lang="en-US" altLang="zh-CN" sz="4800" b="1" spc="300" dirty="0" err="1">
                <a:solidFill>
                  <a:schemeClr val="bg1"/>
                </a:solidFill>
                <a:latin typeface="Yeseva One" panose="00000500000000000000" pitchFamily="2" charset="0"/>
                <a:ea typeface="方正尚酷简体" panose="02000000000000000000" pitchFamily="65" charset="-122"/>
                <a:cs typeface="+mn-ea"/>
                <a:sym typeface="+mn-lt"/>
              </a:rPr>
              <a:t>hiện</a:t>
            </a:r>
            <a:endParaRPr lang="zh-CN" altLang="en-US" sz="4800" b="1" spc="300" dirty="0">
              <a:solidFill>
                <a:schemeClr val="bg1"/>
              </a:solidFill>
              <a:latin typeface="Yeseva One" panose="00000500000000000000" pitchFamily="2" charset="0"/>
              <a:ea typeface="方正尚酷简体" panose="02000000000000000000" pitchFamily="65" charset="-122"/>
              <a:cs typeface="+mn-ea"/>
              <a:sym typeface="+mn-lt"/>
            </a:endParaRPr>
          </a:p>
        </p:txBody>
      </p:sp>
      <p:sp>
        <p:nvSpPr>
          <p:cNvPr id="27" name="TextBox 38"/>
          <p:cNvSpPr>
            <a:spLocks noChangeArrowheads="1"/>
          </p:cNvSpPr>
          <p:nvPr/>
        </p:nvSpPr>
        <p:spPr bwMode="auto">
          <a:xfrm>
            <a:off x="6613437" y="2993302"/>
            <a:ext cx="6306803" cy="193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Trần</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Minh </a:t>
            </a:r>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Minh</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a:t>
            </a:r>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Đức</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46.01.104.034</a:t>
            </a:r>
          </a:p>
          <a:p>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Nguyễn </a:t>
            </a:r>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Nguyên</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a:t>
            </a:r>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Đình</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46.01.104.030</a:t>
            </a:r>
          </a:p>
          <a:p>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Nguyễn Hoàng </a:t>
            </a:r>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Quốc</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Anh	46.01.104.008</a:t>
            </a:r>
          </a:p>
          <a:p>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Đinh</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a:t>
            </a:r>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Phát</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a:t>
            </a:r>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Toàn</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46.01.104.185</a:t>
            </a:r>
          </a:p>
          <a:p>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Nguyễn </a:t>
            </a:r>
            <a:r>
              <a:rPr lang="en-US" altLang="zh-CN" sz="2400" dirty="0" err="1">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Ngọc</a:t>
            </a:r>
            <a:r>
              <a:rPr lang="en-US" altLang="zh-CN" sz="24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rPr>
              <a:t> Danh		46.01.104.022</a:t>
            </a:r>
          </a:p>
        </p:txBody>
      </p:sp>
      <p:grpSp>
        <p:nvGrpSpPr>
          <p:cNvPr id="28" name="组合 27"/>
          <p:cNvGrpSpPr/>
          <p:nvPr/>
        </p:nvGrpSpPr>
        <p:grpSpPr>
          <a:xfrm>
            <a:off x="8895712" y="5530410"/>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717226" y="5504458"/>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1221368" y="5530411"/>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494217" y="5539801"/>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7062525" y="2752229"/>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
                                            </p:tgtEl>
                                            <p:attrNameLst>
                                              <p:attrName>ppt_y</p:attrName>
                                            </p:attrNameLst>
                                          </p:cBhvr>
                                          <p:tavLst>
                                            <p:tav tm="0">
                                              <p:val>
                                                <p:strVal val="#ppt_y"/>
                                              </p:val>
                                            </p:tav>
                                            <p:tav tm="100000">
                                              <p:val>
                                                <p:strVal val="#ppt_y"/>
                                              </p:val>
                                            </p:tav>
                                          </p:tavLst>
                                        </p:anim>
                                        <p:anim calcmode="lin" valueType="num">
                                          <p:cBhvr>
                                            <p:cTn id="16"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
                                            </p:tgtEl>
                                          </p:cBhvr>
                                        </p:animEffect>
                                      </p:childTnLst>
                                    </p:cTn>
                                  </p:par>
                                </p:childTnLst>
                              </p:cTn>
                            </p:par>
                            <p:par>
                              <p:cTn id="19" fill="hold">
                                <p:stCondLst>
                                  <p:cond delay="1550"/>
                                </p:stCondLst>
                                <p:childTnLst>
                                  <p:par>
                                    <p:cTn id="20" presetID="16" presetClass="entr" presetSubtype="2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2" presetClass="entr" presetSubtype="2" fill="hold" grpId="0" nodeType="withEffect" p14:presetBounceEnd="28000">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14:bounceEnd="28000">
                                          <p:cBhvr additive="base">
                                            <p:cTn id="25"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26" dur="500" fill="hold"/>
                                            <p:tgtEl>
                                              <p:spTgt spid="27"/>
                                            </p:tgtEl>
                                            <p:attrNameLst>
                                              <p:attrName>ppt_y</p:attrName>
                                            </p:attrNameLst>
                                          </p:cBhvr>
                                          <p:tavLst>
                                            <p:tav tm="0">
                                              <p:val>
                                                <p:strVal val="#ppt_y"/>
                                              </p:val>
                                            </p:tav>
                                            <p:tav tm="100000">
                                              <p:val>
                                                <p:strVal val="#ppt_y"/>
                                              </p:val>
                                            </p:tav>
                                          </p:tavLst>
                                        </p:anim>
                                      </p:childTnLst>
                                    </p:cTn>
                                  </p:par>
                                  <p:par>
                                    <p:cTn id="27" presetID="52"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Scale>
                                          <p:cBhvr>
                                            <p:cTn id="29"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8"/>
                                            </p:tgtEl>
                                            <p:attrNameLst>
                                              <p:attrName>ppt_x</p:attrName>
                                              <p:attrName>ppt_y</p:attrName>
                                            </p:attrNameLst>
                                          </p:cBhvr>
                                        </p:animMotion>
                                        <p:animEffect transition="in" filter="fade">
                                          <p:cBhvr>
                                            <p:cTn id="31" dur="1000"/>
                                            <p:tgtEl>
                                              <p:spTgt spid="28"/>
                                            </p:tgtEl>
                                          </p:cBhvr>
                                        </p:animEffect>
                                      </p:childTnLst>
                                    </p:cTn>
                                  </p:par>
                                  <p:par>
                                    <p:cTn id="32" presetID="52" presetClass="entr" presetSubtype="0" fill="hold" nodeType="withEffect">
                                      <p:stCondLst>
                                        <p:cond delay="300"/>
                                      </p:stCondLst>
                                      <p:childTnLst>
                                        <p:set>
                                          <p:cBhvr>
                                            <p:cTn id="33" dur="1" fill="hold">
                                              <p:stCondLst>
                                                <p:cond delay="0"/>
                                              </p:stCondLst>
                                            </p:cTn>
                                            <p:tgtEl>
                                              <p:spTgt spid="35"/>
                                            </p:tgtEl>
                                            <p:attrNameLst>
                                              <p:attrName>style.visibility</p:attrName>
                                            </p:attrNameLst>
                                          </p:cBhvr>
                                          <p:to>
                                            <p:strVal val="visible"/>
                                          </p:to>
                                        </p:set>
                                        <p:animScale>
                                          <p:cBhvr>
                                            <p:cTn id="34"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5"/>
                                            </p:tgtEl>
                                            <p:attrNameLst>
                                              <p:attrName>ppt_x</p:attrName>
                                              <p:attrName>ppt_y</p:attrName>
                                            </p:attrNameLst>
                                          </p:cBhvr>
                                        </p:animMotion>
                                        <p:animEffect transition="in" filter="fade">
                                          <p:cBhvr>
                                            <p:cTn id="36" dur="1000"/>
                                            <p:tgtEl>
                                              <p:spTgt spid="35"/>
                                            </p:tgtEl>
                                          </p:cBhvr>
                                        </p:animEffect>
                                      </p:childTnLst>
                                    </p:cTn>
                                  </p:par>
                                  <p:par>
                                    <p:cTn id="37" presetID="52" presetClass="entr" presetSubtype="0" fill="hold" nodeType="withEffect">
                                      <p:stCondLst>
                                        <p:cond delay="450"/>
                                      </p:stCondLst>
                                      <p:childTnLst>
                                        <p:set>
                                          <p:cBhvr>
                                            <p:cTn id="38" dur="1" fill="hold">
                                              <p:stCondLst>
                                                <p:cond delay="0"/>
                                              </p:stCondLst>
                                            </p:cTn>
                                            <p:tgtEl>
                                              <p:spTgt spid="47"/>
                                            </p:tgtEl>
                                            <p:attrNameLst>
                                              <p:attrName>style.visibility</p:attrName>
                                            </p:attrNameLst>
                                          </p:cBhvr>
                                          <p:to>
                                            <p:strVal val="visible"/>
                                          </p:to>
                                        </p:set>
                                        <p:animScale>
                                          <p:cBhvr>
                                            <p:cTn id="39"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47"/>
                                            </p:tgtEl>
                                            <p:attrNameLst>
                                              <p:attrName>ppt_x</p:attrName>
                                              <p:attrName>ppt_y</p:attrName>
                                            </p:attrNameLst>
                                          </p:cBhvr>
                                        </p:animMotion>
                                        <p:animEffect transition="in" filter="fade">
                                          <p:cBhvr>
                                            <p:cTn id="41" dur="1000"/>
                                            <p:tgtEl>
                                              <p:spTgt spid="47"/>
                                            </p:tgtEl>
                                          </p:cBhvr>
                                        </p:animEffect>
                                      </p:childTnLst>
                                    </p:cTn>
                                  </p:par>
                                  <p:par>
                                    <p:cTn id="42" presetID="52" presetClass="entr" presetSubtype="0" fill="hold" nodeType="withEffect">
                                      <p:stCondLst>
                                        <p:cond delay="600"/>
                                      </p:stCondLst>
                                      <p:childTnLst>
                                        <p:set>
                                          <p:cBhvr>
                                            <p:cTn id="43" dur="1" fill="hold">
                                              <p:stCondLst>
                                                <p:cond delay="0"/>
                                              </p:stCondLst>
                                            </p:cTn>
                                            <p:tgtEl>
                                              <p:spTgt spid="40"/>
                                            </p:tgtEl>
                                            <p:attrNameLst>
                                              <p:attrName>style.visibility</p:attrName>
                                            </p:attrNameLst>
                                          </p:cBhvr>
                                          <p:to>
                                            <p:strVal val="visible"/>
                                          </p:to>
                                        </p:set>
                                        <p:animScale>
                                          <p:cBhvr>
                                            <p:cTn id="44"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40"/>
                                            </p:tgtEl>
                                            <p:attrNameLst>
                                              <p:attrName>ppt_x</p:attrName>
                                              <p:attrName>ppt_y</p:attrName>
                                            </p:attrNameLst>
                                          </p:cBhvr>
                                        </p:animMotion>
                                        <p:animEffect transition="in" filter="fade">
                                          <p:cBhvr>
                                            <p:cTn id="4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
                                            </p:tgtEl>
                                            <p:attrNameLst>
                                              <p:attrName>ppt_y</p:attrName>
                                            </p:attrNameLst>
                                          </p:cBhvr>
                                          <p:tavLst>
                                            <p:tav tm="0">
                                              <p:val>
                                                <p:strVal val="#ppt_y"/>
                                              </p:val>
                                            </p:tav>
                                            <p:tav tm="100000">
                                              <p:val>
                                                <p:strVal val="#ppt_y"/>
                                              </p:val>
                                            </p:tav>
                                          </p:tavLst>
                                        </p:anim>
                                        <p:anim calcmode="lin" valueType="num">
                                          <p:cBhvr>
                                            <p:cTn id="16"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
                                            </p:tgtEl>
                                          </p:cBhvr>
                                        </p:animEffect>
                                      </p:childTnLst>
                                    </p:cTn>
                                  </p:par>
                                </p:childTnLst>
                              </p:cTn>
                            </p:par>
                            <p:par>
                              <p:cTn id="19" fill="hold">
                                <p:stCondLst>
                                  <p:cond delay="1550"/>
                                </p:stCondLst>
                                <p:childTnLst>
                                  <p:par>
                                    <p:cTn id="20" presetID="16" presetClass="entr" presetSubtype="2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2" presetClass="entr" presetSubtype="2" fill="hold" grpId="0" nodeType="withEffect">
                                      <p:stCondLst>
                                        <p:cond delay="0"/>
                                      </p:stCondLst>
                                      <p:iterate type="lt">
                                        <p:tmPct val="10000"/>
                                      </p:iterate>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par>
                                    <p:cTn id="27" presetID="52"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Scale>
                                          <p:cBhvr>
                                            <p:cTn id="29"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8"/>
                                            </p:tgtEl>
                                            <p:attrNameLst>
                                              <p:attrName>ppt_x</p:attrName>
                                              <p:attrName>ppt_y</p:attrName>
                                            </p:attrNameLst>
                                          </p:cBhvr>
                                        </p:animMotion>
                                        <p:animEffect transition="in" filter="fade">
                                          <p:cBhvr>
                                            <p:cTn id="31" dur="1000"/>
                                            <p:tgtEl>
                                              <p:spTgt spid="28"/>
                                            </p:tgtEl>
                                          </p:cBhvr>
                                        </p:animEffect>
                                      </p:childTnLst>
                                    </p:cTn>
                                  </p:par>
                                  <p:par>
                                    <p:cTn id="32" presetID="52" presetClass="entr" presetSubtype="0" fill="hold" nodeType="withEffect">
                                      <p:stCondLst>
                                        <p:cond delay="300"/>
                                      </p:stCondLst>
                                      <p:childTnLst>
                                        <p:set>
                                          <p:cBhvr>
                                            <p:cTn id="33" dur="1" fill="hold">
                                              <p:stCondLst>
                                                <p:cond delay="0"/>
                                              </p:stCondLst>
                                            </p:cTn>
                                            <p:tgtEl>
                                              <p:spTgt spid="35"/>
                                            </p:tgtEl>
                                            <p:attrNameLst>
                                              <p:attrName>style.visibility</p:attrName>
                                            </p:attrNameLst>
                                          </p:cBhvr>
                                          <p:to>
                                            <p:strVal val="visible"/>
                                          </p:to>
                                        </p:set>
                                        <p:animScale>
                                          <p:cBhvr>
                                            <p:cTn id="34"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5"/>
                                            </p:tgtEl>
                                            <p:attrNameLst>
                                              <p:attrName>ppt_x</p:attrName>
                                              <p:attrName>ppt_y</p:attrName>
                                            </p:attrNameLst>
                                          </p:cBhvr>
                                        </p:animMotion>
                                        <p:animEffect transition="in" filter="fade">
                                          <p:cBhvr>
                                            <p:cTn id="36" dur="1000"/>
                                            <p:tgtEl>
                                              <p:spTgt spid="35"/>
                                            </p:tgtEl>
                                          </p:cBhvr>
                                        </p:animEffect>
                                      </p:childTnLst>
                                    </p:cTn>
                                  </p:par>
                                  <p:par>
                                    <p:cTn id="37" presetID="52" presetClass="entr" presetSubtype="0" fill="hold" nodeType="withEffect">
                                      <p:stCondLst>
                                        <p:cond delay="450"/>
                                      </p:stCondLst>
                                      <p:childTnLst>
                                        <p:set>
                                          <p:cBhvr>
                                            <p:cTn id="38" dur="1" fill="hold">
                                              <p:stCondLst>
                                                <p:cond delay="0"/>
                                              </p:stCondLst>
                                            </p:cTn>
                                            <p:tgtEl>
                                              <p:spTgt spid="47"/>
                                            </p:tgtEl>
                                            <p:attrNameLst>
                                              <p:attrName>style.visibility</p:attrName>
                                            </p:attrNameLst>
                                          </p:cBhvr>
                                          <p:to>
                                            <p:strVal val="visible"/>
                                          </p:to>
                                        </p:set>
                                        <p:animScale>
                                          <p:cBhvr>
                                            <p:cTn id="39"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47"/>
                                            </p:tgtEl>
                                            <p:attrNameLst>
                                              <p:attrName>ppt_x</p:attrName>
                                              <p:attrName>ppt_y</p:attrName>
                                            </p:attrNameLst>
                                          </p:cBhvr>
                                        </p:animMotion>
                                        <p:animEffect transition="in" filter="fade">
                                          <p:cBhvr>
                                            <p:cTn id="41" dur="1000"/>
                                            <p:tgtEl>
                                              <p:spTgt spid="47"/>
                                            </p:tgtEl>
                                          </p:cBhvr>
                                        </p:animEffect>
                                      </p:childTnLst>
                                    </p:cTn>
                                  </p:par>
                                  <p:par>
                                    <p:cTn id="42" presetID="52" presetClass="entr" presetSubtype="0" fill="hold" nodeType="withEffect">
                                      <p:stCondLst>
                                        <p:cond delay="600"/>
                                      </p:stCondLst>
                                      <p:childTnLst>
                                        <p:set>
                                          <p:cBhvr>
                                            <p:cTn id="43" dur="1" fill="hold">
                                              <p:stCondLst>
                                                <p:cond delay="0"/>
                                              </p:stCondLst>
                                            </p:cTn>
                                            <p:tgtEl>
                                              <p:spTgt spid="40"/>
                                            </p:tgtEl>
                                            <p:attrNameLst>
                                              <p:attrName>style.visibility</p:attrName>
                                            </p:attrNameLst>
                                          </p:cBhvr>
                                          <p:to>
                                            <p:strVal val="visible"/>
                                          </p:to>
                                        </p:set>
                                        <p:animScale>
                                          <p:cBhvr>
                                            <p:cTn id="44"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40"/>
                                            </p:tgtEl>
                                            <p:attrNameLst>
                                              <p:attrName>ppt_x</p:attrName>
                                              <p:attrName>ppt_y</p:attrName>
                                            </p:attrNameLst>
                                          </p:cBhvr>
                                        </p:animMotion>
                                        <p:animEffect transition="in" filter="fade">
                                          <p:cBhvr>
                                            <p:cTn id="4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P spid="2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13">
            <a:extLst>
              <a:ext uri="{28A0092B-C50C-407E-A947-70E740481C1C}">
                <a14:useLocalDpi xmlns:a14="http://schemas.microsoft.com/office/drawing/2010/main" val="0"/>
              </a:ext>
            </a:extLst>
          </a:blip>
          <a:srcRect t="3005" r="39932" b="42937"/>
          <a:stretch>
            <a:fillRect/>
          </a:stretch>
        </p:blipFill>
        <p:spPr>
          <a:xfrm>
            <a:off x="14053" y="-12032"/>
            <a:ext cx="12858750" cy="7232650"/>
          </a:xfrm>
          <a:blipFill dpi="0" rotWithShape="1">
            <a:blip r:embed="rId14">
              <a:extLst>
                <a:ext uri="{28A0092B-C50C-407E-A947-70E740481C1C}">
                  <a14:useLocalDpi xmlns:a14="http://schemas.microsoft.com/office/drawing/2010/main" val="0"/>
                </a:ext>
              </a:extLst>
            </a:blip>
            <a:srcRect/>
            <a:stretch>
              <a:fillRect/>
            </a:stretch>
          </a:blipFill>
        </p:spPr>
      </p:pic>
      <p:sp>
        <p:nvSpPr>
          <p:cNvPr id="15" name="等腰三角形-1"/>
          <p:cNvSpPr/>
          <p:nvPr/>
        </p:nvSpPr>
        <p:spPr>
          <a:xfrm rot="5400000">
            <a:off x="-636472" y="1817937"/>
            <a:ext cx="2709833" cy="14368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微软雅黑" panose="020B0503020204020204" pitchFamily="34" charset="-122"/>
            </a:endParaRPr>
          </a:p>
        </p:txBody>
      </p:sp>
      <p:sp>
        <p:nvSpPr>
          <p:cNvPr id="16" name="直角三角形-3"/>
          <p:cNvSpPr/>
          <p:nvPr/>
        </p:nvSpPr>
        <p:spPr>
          <a:xfrm rot="5400000">
            <a:off x="-18258" y="-12032"/>
            <a:ext cx="3500603" cy="3500603"/>
          </a:xfrm>
          <a:prstGeom prst="rtTriangle">
            <a:avLst/>
          </a:prstGeom>
          <a:solidFill>
            <a:srgbClr val="0037E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微软雅黑" panose="020B0503020204020204" pitchFamily="34" charset="-122"/>
            </a:endParaRPr>
          </a:p>
        </p:txBody>
      </p:sp>
      <p:sp>
        <p:nvSpPr>
          <p:cNvPr id="17" name="矩形-9"/>
          <p:cNvSpPr/>
          <p:nvPr/>
        </p:nvSpPr>
        <p:spPr>
          <a:xfrm>
            <a:off x="7899884" y="807590"/>
            <a:ext cx="3534942" cy="1163395"/>
          </a:xfrm>
          <a:prstGeom prst="rect">
            <a:avLst/>
          </a:prstGeom>
        </p:spPr>
        <p:txBody>
          <a:bodyPr wrap="none">
            <a:spAutoFit/>
          </a:bodyPr>
          <a:lstStyle/>
          <a:p>
            <a:r>
              <a:rPr lang="en-US" altLang="zh-CN" sz="6960" b="1" dirty="0" err="1">
                <a:solidFill>
                  <a:schemeClr val="bg1"/>
                </a:solidFill>
                <a:latin typeface="Yeseva One" panose="00000500000000000000" pitchFamily="2" charset="0"/>
                <a:ea typeface="Yu Gothic" panose="020B0400000000000000" pitchFamily="34" charset="-128"/>
              </a:rPr>
              <a:t>Nội</a:t>
            </a:r>
            <a:r>
              <a:rPr lang="en-US" altLang="zh-CN" sz="6960" b="1" dirty="0">
                <a:solidFill>
                  <a:schemeClr val="bg1"/>
                </a:solidFill>
                <a:latin typeface="Yeseva One" panose="00000500000000000000" pitchFamily="2" charset="0"/>
                <a:ea typeface="Yu Gothic" panose="020B0400000000000000" pitchFamily="34" charset="-128"/>
              </a:rPr>
              <a:t> dung</a:t>
            </a:r>
            <a:endParaRPr lang="zh-CN" altLang="en-US" sz="6960" b="1" dirty="0">
              <a:solidFill>
                <a:schemeClr val="bg1"/>
              </a:solidFill>
              <a:latin typeface="Yeseva One" panose="00000500000000000000" pitchFamily="2" charset="0"/>
              <a:ea typeface="Yu Gothic" panose="020B0400000000000000" pitchFamily="34" charset="-128"/>
            </a:endParaRPr>
          </a:p>
        </p:txBody>
      </p:sp>
      <p:sp>
        <p:nvSpPr>
          <p:cNvPr id="18" name="直角三角形-2"/>
          <p:cNvSpPr/>
          <p:nvPr/>
        </p:nvSpPr>
        <p:spPr>
          <a:xfrm rot="16200000">
            <a:off x="7566005" y="1375615"/>
            <a:ext cx="333879" cy="33387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微软雅黑" panose="020B0503020204020204" pitchFamily="34" charset="-122"/>
            </a:endParaRPr>
          </a:p>
        </p:txBody>
      </p:sp>
      <p:cxnSp>
        <p:nvCxnSpPr>
          <p:cNvPr id="19" name="直接连接符-4"/>
          <p:cNvCxnSpPr/>
          <p:nvPr>
            <p:custDataLst>
              <p:tags r:id="rId1"/>
            </p:custDataLst>
          </p:nvPr>
        </p:nvCxnSpPr>
        <p:spPr>
          <a:xfrm>
            <a:off x="6429375" y="2583311"/>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8">
            <a:hlinkClick r:id="rId15" action="ppaction://hlinksldjump"/>
          </p:cNvPr>
          <p:cNvSpPr>
            <a:spLocks noChangeArrowheads="1"/>
          </p:cNvSpPr>
          <p:nvPr>
            <p:custDataLst>
              <p:tags r:id="rId2"/>
            </p:custDataLst>
          </p:nvPr>
        </p:nvSpPr>
        <p:spPr bwMode="auto">
          <a:xfrm>
            <a:off x="6443428" y="2541973"/>
            <a:ext cx="4882488"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800" b="1" spc="600" dirty="0">
                <a:solidFill>
                  <a:schemeClr val="bg1"/>
                </a:solidFill>
                <a:latin typeface="Yeseva One" panose="00000500000000000000"/>
                <a:ea typeface="微软雅黑" panose="020B0503020204020204" pitchFamily="34" charset="-122"/>
                <a:cs typeface="Times New Roman" panose="02020603050405020304" pitchFamily="18" charset="0"/>
              </a:rPr>
              <a:t>CƠ SỞ LÝ THUYẾT VÀ TỔNG QUAN ĐỀ TÀI </a:t>
            </a:r>
          </a:p>
        </p:txBody>
      </p:sp>
      <p:sp>
        <p:nvSpPr>
          <p:cNvPr id="21" name="矩形-7">
            <a:hlinkClick r:id="rId15" action="ppaction://hlinksldjump"/>
          </p:cNvPr>
          <p:cNvSpPr/>
          <p:nvPr>
            <p:custDataLst>
              <p:tags r:id="rId3"/>
            </p:custDataLst>
          </p:nvPr>
        </p:nvSpPr>
        <p:spPr>
          <a:xfrm>
            <a:off x="5894851" y="2541973"/>
            <a:ext cx="420788" cy="452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Yeseva One" panose="00000500000000000000" pitchFamily="2" charset="0"/>
                <a:ea typeface="微软雅黑" panose="020B0503020204020204" pitchFamily="34" charset="-122"/>
              </a:rPr>
              <a:t>1</a:t>
            </a:r>
            <a:endParaRPr lang="zh-CN" altLang="en-US" sz="4640" b="1" dirty="0">
              <a:solidFill>
                <a:schemeClr val="bg1"/>
              </a:solidFill>
              <a:latin typeface="Yeseva One" panose="00000500000000000000" pitchFamily="2" charset="0"/>
              <a:ea typeface="微软雅黑" panose="020B0503020204020204" pitchFamily="34" charset="-122"/>
            </a:endParaRPr>
          </a:p>
        </p:txBody>
      </p:sp>
      <p:sp>
        <p:nvSpPr>
          <p:cNvPr id="22" name="矩形-6">
            <a:hlinkClick r:id="rId15" action="ppaction://hlinksldjump"/>
          </p:cNvPr>
          <p:cNvSpPr>
            <a:spLocks noChangeArrowheads="1"/>
          </p:cNvSpPr>
          <p:nvPr>
            <p:custDataLst>
              <p:tags r:id="rId4"/>
            </p:custDataLst>
          </p:nvPr>
        </p:nvSpPr>
        <p:spPr bwMode="auto">
          <a:xfrm>
            <a:off x="5059223" y="3679837"/>
            <a:ext cx="3680669"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800" b="1" spc="600" dirty="0">
                <a:solidFill>
                  <a:schemeClr val="bg1"/>
                </a:solidFill>
                <a:latin typeface="Yeseva One" panose="00000500000000000000" pitchFamily="2" charset="0"/>
                <a:ea typeface="微软雅黑" panose="020B0503020204020204" pitchFamily="34" charset="-122"/>
              </a:rPr>
              <a:t>THIẾT KẾ HỆ THỐNG</a:t>
            </a:r>
          </a:p>
        </p:txBody>
      </p:sp>
      <p:sp>
        <p:nvSpPr>
          <p:cNvPr id="23" name="矩形-5">
            <a:hlinkClick r:id="rId15" action="ppaction://hlinksldjump"/>
          </p:cNvPr>
          <p:cNvSpPr/>
          <p:nvPr>
            <p:custDataLst>
              <p:tags r:id="rId5"/>
            </p:custDataLst>
          </p:nvPr>
        </p:nvSpPr>
        <p:spPr>
          <a:xfrm>
            <a:off x="4197127" y="3701076"/>
            <a:ext cx="423908" cy="479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Yeseva One" panose="00000500000000000000" pitchFamily="2" charset="0"/>
                <a:ea typeface="微软雅黑" panose="020B0503020204020204" pitchFamily="34" charset="-122"/>
              </a:rPr>
              <a:t>2</a:t>
            </a:r>
            <a:endParaRPr lang="zh-CN" altLang="en-US" sz="4640" b="1" dirty="0">
              <a:solidFill>
                <a:schemeClr val="bg1"/>
              </a:solidFill>
              <a:latin typeface="Yeseva One" panose="00000500000000000000" pitchFamily="2" charset="0"/>
              <a:ea typeface="微软雅黑" panose="020B0503020204020204" pitchFamily="34" charset="-122"/>
            </a:endParaRPr>
          </a:p>
        </p:txBody>
      </p:sp>
      <p:sp>
        <p:nvSpPr>
          <p:cNvPr id="24" name="矩形-4">
            <a:hlinkClick r:id="rId15" action="ppaction://hlinksldjump"/>
          </p:cNvPr>
          <p:cNvSpPr>
            <a:spLocks noChangeArrowheads="1"/>
          </p:cNvSpPr>
          <p:nvPr>
            <p:custDataLst>
              <p:tags r:id="rId6"/>
            </p:custDataLst>
          </p:nvPr>
        </p:nvSpPr>
        <p:spPr bwMode="auto">
          <a:xfrm>
            <a:off x="4264910" y="5174078"/>
            <a:ext cx="3680669" cy="51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800" b="1" spc="600" dirty="0">
                <a:solidFill>
                  <a:schemeClr val="bg1"/>
                </a:solidFill>
                <a:latin typeface="Yeseva One" panose="00000500000000000000" pitchFamily="2" charset="0"/>
                <a:ea typeface="微软雅黑" panose="020B0503020204020204" pitchFamily="34" charset="-122"/>
              </a:rPr>
              <a:t>KẾT LUẬN</a:t>
            </a:r>
          </a:p>
        </p:txBody>
      </p:sp>
      <p:sp>
        <p:nvSpPr>
          <p:cNvPr id="25" name="矩形-3">
            <a:hlinkClick r:id="rId15" action="ppaction://hlinksldjump"/>
          </p:cNvPr>
          <p:cNvSpPr/>
          <p:nvPr>
            <p:custDataLst>
              <p:tags r:id="rId7"/>
            </p:custDataLst>
          </p:nvPr>
        </p:nvSpPr>
        <p:spPr>
          <a:xfrm>
            <a:off x="3261023" y="5109080"/>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Yeseva One" panose="00000500000000000000" pitchFamily="2" charset="0"/>
                <a:ea typeface="微软雅黑" panose="020B0503020204020204" pitchFamily="34" charset="-122"/>
              </a:rPr>
              <a:t>3</a:t>
            </a:r>
            <a:endParaRPr lang="zh-CN" altLang="en-US" sz="4640" b="1" dirty="0">
              <a:solidFill>
                <a:schemeClr val="bg1"/>
              </a:solidFill>
              <a:latin typeface="Yeseva One" panose="00000500000000000000" pitchFamily="2" charset="0"/>
              <a:ea typeface="微软雅黑" panose="020B0503020204020204" pitchFamily="34" charset="-122"/>
            </a:endParaRPr>
          </a:p>
        </p:txBody>
      </p:sp>
      <p:cxnSp>
        <p:nvCxnSpPr>
          <p:cNvPr id="28" name="直接连接符-3"/>
          <p:cNvCxnSpPr/>
          <p:nvPr>
            <p:custDataLst>
              <p:tags r:id="rId8"/>
            </p:custDataLst>
          </p:nvPr>
        </p:nvCxnSpPr>
        <p:spPr>
          <a:xfrm>
            <a:off x="5517952" y="3459632"/>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2"/>
          <p:cNvCxnSpPr/>
          <p:nvPr>
            <p:custDataLst>
              <p:tags r:id="rId9"/>
            </p:custDataLst>
          </p:nvPr>
        </p:nvCxnSpPr>
        <p:spPr>
          <a:xfrm>
            <a:off x="4481075" y="4515884"/>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1"/>
          <p:cNvCxnSpPr/>
          <p:nvPr>
            <p:custDataLst>
              <p:tags r:id="rId10"/>
            </p:custDataLst>
          </p:nvPr>
        </p:nvCxnSpPr>
        <p:spPr>
          <a:xfrm>
            <a:off x="3420493" y="5555235"/>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22" presetClass="entr" presetSubtype="1"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22" presetClass="entr" presetSubtype="1"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22" presetClass="entr" presetSubtype="1"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up)">
                                      <p:cBhvr>
                                        <p:cTn id="45" dur="500"/>
                                        <p:tgtEl>
                                          <p:spTgt spid="29"/>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par>
                                <p:cTn id="49" presetID="22" presetClass="entr" presetSubtype="1"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20" grpId="0"/>
      <p:bldP spid="21" grpId="0"/>
      <p:bldP spid="22" grpId="0"/>
      <p:bldP spid="23"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812751" y="384838"/>
            <a:ext cx="7741606"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01. </a:t>
            </a:r>
            <a:r>
              <a:rPr lang="en-US" altLang="zh-CN" sz="7200" b="1" dirty="0" err="1">
                <a:solidFill>
                  <a:schemeClr val="bg1"/>
                </a:solidFill>
                <a:latin typeface="Yeseva One" panose="00000500000000000000" pitchFamily="2" charset="0"/>
                <a:ea typeface="微软雅黑" panose="020B0503020204020204" pitchFamily="34" charset="-122"/>
              </a:rPr>
              <a:t>Cơ</a:t>
            </a:r>
            <a:r>
              <a:rPr lang="en-US" altLang="zh-CN" sz="7200" b="1" dirty="0">
                <a:solidFill>
                  <a:schemeClr val="bg1"/>
                </a:solidFill>
                <a:latin typeface="Yeseva One" panose="00000500000000000000" pitchFamily="2" charset="0"/>
                <a:ea typeface="微软雅黑" panose="020B0503020204020204" pitchFamily="34" charset="-122"/>
              </a:rPr>
              <a:t> </a:t>
            </a:r>
            <a:r>
              <a:rPr lang="en-US" altLang="zh-CN" sz="7200" b="1" dirty="0" err="1">
                <a:solidFill>
                  <a:schemeClr val="bg1"/>
                </a:solidFill>
                <a:latin typeface="Yeseva One" panose="00000500000000000000" pitchFamily="2" charset="0"/>
                <a:ea typeface="微软雅黑" panose="020B0503020204020204" pitchFamily="34" charset="-122"/>
              </a:rPr>
              <a:t>Sở</a:t>
            </a:r>
            <a:r>
              <a:rPr lang="en-US" altLang="zh-CN" sz="7200" b="1" dirty="0">
                <a:solidFill>
                  <a:schemeClr val="bg1"/>
                </a:solidFill>
                <a:latin typeface="Yeseva One" panose="00000500000000000000" pitchFamily="2" charset="0"/>
                <a:ea typeface="微软雅黑" panose="020B0503020204020204" pitchFamily="34" charset="-122"/>
              </a:rPr>
              <a:t> Lý </a:t>
            </a:r>
            <a:r>
              <a:rPr lang="en-US" altLang="zh-CN" sz="7200" b="1" dirty="0" err="1">
                <a:solidFill>
                  <a:schemeClr val="bg1"/>
                </a:solidFill>
                <a:latin typeface="Yeseva One" panose="00000500000000000000" pitchFamily="2" charset="0"/>
                <a:ea typeface="微软雅黑" panose="020B0503020204020204" pitchFamily="34" charset="-122"/>
              </a:rPr>
              <a:t>Thuyết</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778025" y="1888133"/>
            <a:ext cx="11772030" cy="892552"/>
          </a:xfrm>
          <a:prstGeom prst="rect">
            <a:avLst/>
          </a:prstGeom>
        </p:spPr>
        <p:txBody>
          <a:bodyPr wrap="square">
            <a:spAutoFit/>
          </a:bodyPr>
          <a:lstStyle/>
          <a:p>
            <a:pPr>
              <a:buNone/>
            </a:pPr>
            <a:r>
              <a:rPr lang="vi-VN" sz="2600" dirty="0">
                <a:solidFill>
                  <a:schemeClr val="bg1"/>
                </a:solidFill>
              </a:rPr>
              <a:t>Thuật ngữ Internet of things (viết tắt là IoT) được hiểu một cách đơn giản là một mạng lưới vạn vật kết nối với nhau thông qua Internet.</a:t>
            </a:r>
            <a:endParaRPr lang="en-US" altLang="zh-CN" sz="2600" dirty="0">
              <a:solidFill>
                <a:schemeClr val="bg1"/>
              </a:solidFill>
              <a:latin typeface="Yeseva One" panose="00000500000000000000" pitchFamily="2" charset="0"/>
              <a:ea typeface="微软雅黑" panose="020B0503020204020204" pitchFamily="34" charset="-122"/>
            </a:endParaRPr>
          </a:p>
        </p:txBody>
      </p:sp>
      <p:sp>
        <p:nvSpPr>
          <p:cNvPr id="33" name="矩形-1"/>
          <p:cNvSpPr/>
          <p:nvPr>
            <p:custDataLst>
              <p:tags r:id="rId3"/>
            </p:custDataLst>
          </p:nvPr>
        </p:nvSpPr>
        <p:spPr>
          <a:xfrm>
            <a:off x="777125" y="2906405"/>
            <a:ext cx="10632456" cy="1292662"/>
          </a:xfrm>
          <a:prstGeom prst="rect">
            <a:avLst/>
          </a:prstGeom>
        </p:spPr>
        <p:txBody>
          <a:bodyPr wrap="square">
            <a:spAutoFit/>
          </a:bodyPr>
          <a:lstStyle/>
          <a:p>
            <a:r>
              <a:rPr lang="vi-VN" sz="2600" dirty="0">
                <a:solidFill>
                  <a:schemeClr val="bg1"/>
                </a:solidFill>
              </a:rPr>
              <a:t>Nói đơn giản IoT là một tập hợp các thiết bị có khả năng kết nối mọi thứ lại với nhau với Internet và với thế giới bên ngoài để thực hiện một công việc nào đó.</a:t>
            </a:r>
            <a:endParaRPr lang="en-US" altLang="zh-CN" sz="2600" dirty="0">
              <a:solidFill>
                <a:schemeClr val="bg1"/>
              </a:solidFill>
            </a:endParaRPr>
          </a:p>
        </p:txBody>
      </p:sp>
      <p:pic>
        <p:nvPicPr>
          <p:cNvPr id="1034" name="Picture 10" descr="IoT Là Gì? Ứng Dụng Và Những Điều Cần Biết Về IoT">
            <a:extLst>
              <a:ext uri="{FF2B5EF4-FFF2-40B4-BE49-F238E27FC236}">
                <a16:creationId xmlns:a16="http://schemas.microsoft.com/office/drawing/2014/main" id="{7C201E58-E59C-BF66-D386-6CA5802CFB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0598" y="3770513"/>
            <a:ext cx="5136455" cy="34243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820863" y="1168053"/>
            <a:ext cx="6541471" cy="1200329"/>
          </a:xfrm>
          <a:prstGeom prst="rect">
            <a:avLst/>
          </a:prstGeom>
        </p:spPr>
        <p:txBody>
          <a:bodyPr wrap="none">
            <a:spAutoFit/>
          </a:bodyPr>
          <a:lstStyle/>
          <a:p>
            <a:pPr algn="ctr"/>
            <a:r>
              <a:rPr lang="en-US" altLang="zh-CN" sz="7200" b="1" dirty="0" err="1">
                <a:solidFill>
                  <a:schemeClr val="bg1"/>
                </a:solidFill>
                <a:latin typeface="Yeseva One" panose="00000500000000000000" pitchFamily="2" charset="0"/>
                <a:ea typeface="微软雅黑" panose="020B0503020204020204" pitchFamily="34" charset="-122"/>
              </a:rPr>
              <a:t>Tổng</a:t>
            </a:r>
            <a:r>
              <a:rPr lang="en-US" altLang="zh-CN" sz="7200" b="1" dirty="0">
                <a:solidFill>
                  <a:schemeClr val="bg1"/>
                </a:solidFill>
                <a:latin typeface="Yeseva One" panose="00000500000000000000" pitchFamily="2" charset="0"/>
                <a:ea typeface="微软雅黑" panose="020B0503020204020204" pitchFamily="34" charset="-122"/>
              </a:rPr>
              <a:t> </a:t>
            </a:r>
            <a:r>
              <a:rPr lang="en-US" altLang="zh-CN" sz="7200" b="1" dirty="0" err="1">
                <a:solidFill>
                  <a:schemeClr val="bg1"/>
                </a:solidFill>
                <a:latin typeface="Yeseva One" panose="00000500000000000000" pitchFamily="2" charset="0"/>
                <a:ea typeface="微软雅黑" panose="020B0503020204020204" pitchFamily="34" charset="-122"/>
              </a:rPr>
              <a:t>quan</a:t>
            </a:r>
            <a:r>
              <a:rPr lang="en-US" altLang="zh-CN" sz="7200" b="1" dirty="0">
                <a:solidFill>
                  <a:schemeClr val="bg1"/>
                </a:solidFill>
                <a:latin typeface="Yeseva One" panose="00000500000000000000" pitchFamily="2" charset="0"/>
                <a:ea typeface="微软雅黑" panose="020B0503020204020204" pitchFamily="34" charset="-122"/>
              </a:rPr>
              <a:t> </a:t>
            </a:r>
            <a:r>
              <a:rPr lang="en-US" altLang="zh-CN" sz="7200" b="1" dirty="0" err="1">
                <a:solidFill>
                  <a:schemeClr val="bg1"/>
                </a:solidFill>
                <a:latin typeface="Yeseva One" panose="00000500000000000000" pitchFamily="2" charset="0"/>
                <a:ea typeface="微软雅黑" panose="020B0503020204020204" pitchFamily="34" charset="-122"/>
              </a:rPr>
              <a:t>đề</a:t>
            </a:r>
            <a:r>
              <a:rPr lang="en-US" altLang="zh-CN" sz="7200" b="1" dirty="0">
                <a:solidFill>
                  <a:schemeClr val="bg1"/>
                </a:solidFill>
                <a:latin typeface="Yeseva One" panose="00000500000000000000" pitchFamily="2" charset="0"/>
                <a:ea typeface="微软雅黑" panose="020B0503020204020204" pitchFamily="34" charset="-122"/>
              </a:rPr>
              <a:t> </a:t>
            </a:r>
            <a:r>
              <a:rPr lang="en-US" altLang="zh-CN" sz="7200" b="1" dirty="0" err="1">
                <a:solidFill>
                  <a:schemeClr val="bg1"/>
                </a:solidFill>
                <a:latin typeface="Yeseva One" panose="00000500000000000000" pitchFamily="2" charset="0"/>
                <a:ea typeface="微软雅黑" panose="020B0503020204020204" pitchFamily="34" charset="-122"/>
              </a:rPr>
              <a:t>tài</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668735" y="3016160"/>
            <a:ext cx="11772030" cy="1815882"/>
          </a:xfrm>
          <a:prstGeom prst="rect">
            <a:avLst/>
          </a:prstGeom>
        </p:spPr>
        <p:txBody>
          <a:bodyPr wrap="square">
            <a:spAutoFit/>
          </a:bodyPr>
          <a:lstStyle/>
          <a:p>
            <a:pPr>
              <a:buNone/>
            </a:pPr>
            <a:r>
              <a:rPr lang="en-US" sz="2800" dirty="0" err="1">
                <a:solidFill>
                  <a:schemeClr val="bg1"/>
                </a:solidFill>
              </a:rPr>
              <a:t>Đề</a:t>
            </a:r>
            <a:r>
              <a:rPr lang="en-US" sz="2800" dirty="0">
                <a:solidFill>
                  <a:schemeClr val="bg1"/>
                </a:solidFill>
              </a:rPr>
              <a:t> </a:t>
            </a:r>
            <a:r>
              <a:rPr lang="en-US" sz="2800" dirty="0" err="1">
                <a:solidFill>
                  <a:schemeClr val="bg1"/>
                </a:solidFill>
              </a:rPr>
              <a:t>tài</a:t>
            </a:r>
            <a:r>
              <a:rPr lang="en-US" sz="2800" dirty="0">
                <a:solidFill>
                  <a:schemeClr val="bg1"/>
                </a:solidFill>
              </a:rPr>
              <a:t> </a:t>
            </a:r>
            <a:r>
              <a:rPr lang="en-US" sz="2800" dirty="0" err="1">
                <a:solidFill>
                  <a:schemeClr val="bg1"/>
                </a:solidFill>
              </a:rPr>
              <a:t>của</a:t>
            </a:r>
            <a:r>
              <a:rPr lang="en-US" sz="2800" dirty="0">
                <a:solidFill>
                  <a:schemeClr val="bg1"/>
                </a:solidFill>
              </a:rPr>
              <a:t> </a:t>
            </a:r>
            <a:r>
              <a:rPr lang="en-US" sz="2800" dirty="0" err="1">
                <a:solidFill>
                  <a:schemeClr val="bg1"/>
                </a:solidFill>
              </a:rPr>
              <a:t>chúng</a:t>
            </a:r>
            <a:r>
              <a:rPr lang="en-US" sz="2800" dirty="0">
                <a:solidFill>
                  <a:schemeClr val="bg1"/>
                </a:solidFill>
              </a:rPr>
              <a:t> </a:t>
            </a:r>
            <a:r>
              <a:rPr lang="en-US" sz="2800" dirty="0" err="1">
                <a:solidFill>
                  <a:schemeClr val="bg1"/>
                </a:solidFill>
              </a:rPr>
              <a:t>tôi</a:t>
            </a:r>
            <a:r>
              <a:rPr lang="en-US" sz="2800" dirty="0">
                <a:solidFill>
                  <a:schemeClr val="bg1"/>
                </a:solidFill>
              </a:rPr>
              <a:t> </a:t>
            </a:r>
            <a:r>
              <a:rPr lang="en-US" sz="2800" dirty="0" err="1">
                <a:solidFill>
                  <a:schemeClr val="bg1"/>
                </a:solidFill>
              </a:rPr>
              <a:t>là</a:t>
            </a:r>
            <a:r>
              <a:rPr lang="en-US" sz="2800" dirty="0">
                <a:solidFill>
                  <a:schemeClr val="bg1"/>
                </a:solidFill>
              </a:rPr>
              <a:t> </a:t>
            </a:r>
            <a:r>
              <a:rPr lang="en-US" sz="2800" dirty="0" err="1">
                <a:solidFill>
                  <a:schemeClr val="bg1"/>
                </a:solidFill>
              </a:rPr>
              <a:t>về</a:t>
            </a:r>
            <a:r>
              <a:rPr lang="en-US" sz="2800" dirty="0">
                <a:solidFill>
                  <a:schemeClr val="bg1"/>
                </a:solidFill>
              </a:rPr>
              <a:t> </a:t>
            </a:r>
            <a:r>
              <a:rPr lang="en-US" sz="2800" dirty="0" err="1">
                <a:solidFill>
                  <a:schemeClr val="bg1"/>
                </a:solidFill>
              </a:rPr>
              <a:t>một</a:t>
            </a:r>
            <a:r>
              <a:rPr lang="en-US" sz="2800" dirty="0">
                <a:solidFill>
                  <a:schemeClr val="bg1"/>
                </a:solidFill>
              </a:rPr>
              <a:t> </a:t>
            </a:r>
            <a:r>
              <a:rPr lang="en-US" sz="2800" dirty="0" err="1">
                <a:solidFill>
                  <a:schemeClr val="bg1"/>
                </a:solidFill>
              </a:rPr>
              <a:t>hệ</a:t>
            </a:r>
            <a:r>
              <a:rPr lang="en-US" sz="2800" dirty="0">
                <a:solidFill>
                  <a:schemeClr val="bg1"/>
                </a:solidFill>
              </a:rPr>
              <a:t> </a:t>
            </a:r>
            <a:r>
              <a:rPr lang="en-US" sz="2800" dirty="0" err="1">
                <a:solidFill>
                  <a:schemeClr val="bg1"/>
                </a:solidFill>
              </a:rPr>
              <a:t>thống</a:t>
            </a:r>
            <a:r>
              <a:rPr lang="en-US" sz="2800" dirty="0">
                <a:solidFill>
                  <a:schemeClr val="bg1"/>
                </a:solidFill>
              </a:rPr>
              <a:t> </a:t>
            </a:r>
            <a:r>
              <a:rPr lang="en-US" sz="2800" dirty="0" err="1">
                <a:solidFill>
                  <a:schemeClr val="bg1"/>
                </a:solidFill>
              </a:rPr>
              <a:t>điều</a:t>
            </a:r>
            <a:r>
              <a:rPr lang="en-US" sz="2800" dirty="0">
                <a:solidFill>
                  <a:schemeClr val="bg1"/>
                </a:solidFill>
              </a:rPr>
              <a:t> </a:t>
            </a:r>
            <a:r>
              <a:rPr lang="en-US" sz="2800" dirty="0" err="1">
                <a:solidFill>
                  <a:schemeClr val="bg1"/>
                </a:solidFill>
              </a:rPr>
              <a:t>khiển</a:t>
            </a:r>
            <a:r>
              <a:rPr lang="en-US" sz="2800" dirty="0">
                <a:solidFill>
                  <a:schemeClr val="bg1"/>
                </a:solidFill>
              </a:rPr>
              <a:t> </a:t>
            </a:r>
            <a:r>
              <a:rPr lang="en-US" sz="2800" dirty="0" err="1">
                <a:solidFill>
                  <a:schemeClr val="bg1"/>
                </a:solidFill>
              </a:rPr>
              <a:t>đèn</a:t>
            </a:r>
            <a:r>
              <a:rPr lang="en-US" sz="2800" dirty="0">
                <a:solidFill>
                  <a:schemeClr val="bg1"/>
                </a:solidFill>
              </a:rPr>
              <a:t> </a:t>
            </a:r>
            <a:r>
              <a:rPr lang="en-US" sz="2800" dirty="0" err="1">
                <a:solidFill>
                  <a:schemeClr val="bg1"/>
                </a:solidFill>
              </a:rPr>
              <a:t>và</a:t>
            </a:r>
            <a:r>
              <a:rPr lang="en-US" sz="2800" dirty="0">
                <a:solidFill>
                  <a:schemeClr val="bg1"/>
                </a:solidFill>
              </a:rPr>
              <a:t> Relay </a:t>
            </a:r>
            <a:r>
              <a:rPr lang="en-US" sz="2800" dirty="0" err="1">
                <a:solidFill>
                  <a:schemeClr val="bg1"/>
                </a:solidFill>
              </a:rPr>
              <a:t>sử</a:t>
            </a:r>
            <a:r>
              <a:rPr lang="en-US" sz="2800" dirty="0">
                <a:solidFill>
                  <a:schemeClr val="bg1"/>
                </a:solidFill>
              </a:rPr>
              <a:t> </a:t>
            </a:r>
            <a:r>
              <a:rPr lang="en-US" sz="2800" dirty="0" err="1">
                <a:solidFill>
                  <a:schemeClr val="bg1"/>
                </a:solidFill>
              </a:rPr>
              <a:t>dụng</a:t>
            </a:r>
            <a:r>
              <a:rPr lang="en-US" sz="2800" dirty="0">
                <a:solidFill>
                  <a:schemeClr val="bg1"/>
                </a:solidFill>
              </a:rPr>
              <a:t> </a:t>
            </a:r>
            <a:r>
              <a:rPr lang="en-US" sz="2800" dirty="0" err="1">
                <a:solidFill>
                  <a:schemeClr val="bg1"/>
                </a:solidFill>
              </a:rPr>
              <a:t>công</a:t>
            </a:r>
            <a:r>
              <a:rPr lang="en-US" sz="2800" dirty="0">
                <a:solidFill>
                  <a:schemeClr val="bg1"/>
                </a:solidFill>
              </a:rPr>
              <a:t> </a:t>
            </a:r>
            <a:r>
              <a:rPr lang="en-US" sz="2800" dirty="0" err="1">
                <a:solidFill>
                  <a:schemeClr val="bg1"/>
                </a:solidFill>
              </a:rPr>
              <a:t>nghệ</a:t>
            </a:r>
            <a:r>
              <a:rPr lang="en-US" sz="2800" dirty="0">
                <a:solidFill>
                  <a:schemeClr val="bg1"/>
                </a:solidFill>
              </a:rPr>
              <a:t> IoT </a:t>
            </a:r>
            <a:r>
              <a:rPr lang="en-US" sz="2800" dirty="0" err="1">
                <a:solidFill>
                  <a:schemeClr val="bg1"/>
                </a:solidFill>
              </a:rPr>
              <a:t>trong</a:t>
            </a:r>
            <a:r>
              <a:rPr lang="en-US" sz="2800" dirty="0">
                <a:solidFill>
                  <a:schemeClr val="bg1"/>
                </a:solidFill>
              </a:rPr>
              <a:t> </a:t>
            </a:r>
            <a:r>
              <a:rPr lang="en-US" sz="2800" dirty="0" err="1">
                <a:solidFill>
                  <a:schemeClr val="bg1"/>
                </a:solidFill>
              </a:rPr>
              <a:t>phòng</a:t>
            </a:r>
            <a:r>
              <a:rPr lang="en-US" sz="2800" dirty="0">
                <a:solidFill>
                  <a:schemeClr val="bg1"/>
                </a:solidFill>
              </a:rPr>
              <a:t> </a:t>
            </a:r>
            <a:r>
              <a:rPr lang="en-US" sz="2800" dirty="0" err="1">
                <a:solidFill>
                  <a:schemeClr val="bg1"/>
                </a:solidFill>
              </a:rPr>
              <a:t>học</a:t>
            </a:r>
            <a:r>
              <a:rPr lang="en-US" sz="2800" dirty="0">
                <a:solidFill>
                  <a:schemeClr val="bg1"/>
                </a:solidFill>
              </a:rPr>
              <a:t>. </a:t>
            </a:r>
            <a:r>
              <a:rPr lang="en-US" sz="2800" dirty="0" err="1">
                <a:solidFill>
                  <a:schemeClr val="bg1"/>
                </a:solidFill>
              </a:rPr>
              <a:t>Mục</a:t>
            </a:r>
            <a:r>
              <a:rPr lang="en-US" sz="2800" dirty="0">
                <a:solidFill>
                  <a:schemeClr val="bg1"/>
                </a:solidFill>
              </a:rPr>
              <a:t> </a:t>
            </a:r>
            <a:r>
              <a:rPr lang="en-US" sz="2800" dirty="0" err="1">
                <a:solidFill>
                  <a:schemeClr val="bg1"/>
                </a:solidFill>
              </a:rPr>
              <a:t>tiêu</a:t>
            </a:r>
            <a:r>
              <a:rPr lang="en-US" sz="2800" dirty="0">
                <a:solidFill>
                  <a:schemeClr val="bg1"/>
                </a:solidFill>
              </a:rPr>
              <a:t> </a:t>
            </a:r>
            <a:r>
              <a:rPr lang="en-US" sz="2800" dirty="0" err="1">
                <a:solidFill>
                  <a:schemeClr val="bg1"/>
                </a:solidFill>
              </a:rPr>
              <a:t>của</a:t>
            </a:r>
            <a:r>
              <a:rPr lang="en-US" sz="2800" dirty="0">
                <a:solidFill>
                  <a:schemeClr val="bg1"/>
                </a:solidFill>
              </a:rPr>
              <a:t> </a:t>
            </a:r>
            <a:r>
              <a:rPr lang="en-US" sz="2800" dirty="0" err="1">
                <a:solidFill>
                  <a:schemeClr val="bg1"/>
                </a:solidFill>
              </a:rPr>
              <a:t>đề</a:t>
            </a:r>
            <a:r>
              <a:rPr lang="en-US" sz="2800" dirty="0">
                <a:solidFill>
                  <a:schemeClr val="bg1"/>
                </a:solidFill>
              </a:rPr>
              <a:t> </a:t>
            </a:r>
            <a:r>
              <a:rPr lang="en-US" sz="2800" dirty="0" err="1">
                <a:solidFill>
                  <a:schemeClr val="bg1"/>
                </a:solidFill>
              </a:rPr>
              <a:t>tài</a:t>
            </a:r>
            <a:r>
              <a:rPr lang="en-US" sz="2800" dirty="0">
                <a:solidFill>
                  <a:schemeClr val="bg1"/>
                </a:solidFill>
              </a:rPr>
              <a:t> </a:t>
            </a:r>
            <a:r>
              <a:rPr lang="en-US" sz="2800" dirty="0" err="1">
                <a:solidFill>
                  <a:schemeClr val="bg1"/>
                </a:solidFill>
              </a:rPr>
              <a:t>là</a:t>
            </a:r>
            <a:r>
              <a:rPr lang="en-US" sz="2800" dirty="0">
                <a:solidFill>
                  <a:schemeClr val="bg1"/>
                </a:solidFill>
              </a:rPr>
              <a:t> </a:t>
            </a:r>
            <a:r>
              <a:rPr lang="en-US" sz="2800" dirty="0" err="1">
                <a:solidFill>
                  <a:schemeClr val="bg1"/>
                </a:solidFill>
              </a:rPr>
              <a:t>giúp</a:t>
            </a:r>
            <a:r>
              <a:rPr lang="en-US" sz="2800" dirty="0">
                <a:solidFill>
                  <a:schemeClr val="bg1"/>
                </a:solidFill>
              </a:rPr>
              <a:t> </a:t>
            </a:r>
            <a:r>
              <a:rPr lang="en-US" sz="2800" dirty="0" err="1">
                <a:solidFill>
                  <a:schemeClr val="bg1"/>
                </a:solidFill>
              </a:rPr>
              <a:t>tăng</a:t>
            </a:r>
            <a:r>
              <a:rPr lang="en-US" sz="2800" dirty="0">
                <a:solidFill>
                  <a:schemeClr val="bg1"/>
                </a:solidFill>
              </a:rPr>
              <a:t> </a:t>
            </a:r>
            <a:r>
              <a:rPr lang="en-US" sz="2800" dirty="0" err="1">
                <a:solidFill>
                  <a:schemeClr val="bg1"/>
                </a:solidFill>
              </a:rPr>
              <a:t>hiệu</a:t>
            </a:r>
            <a:r>
              <a:rPr lang="en-US" sz="2800" dirty="0">
                <a:solidFill>
                  <a:schemeClr val="bg1"/>
                </a:solidFill>
              </a:rPr>
              <a:t> </a:t>
            </a:r>
            <a:r>
              <a:rPr lang="en-US" sz="2800" dirty="0" err="1">
                <a:solidFill>
                  <a:schemeClr val="bg1"/>
                </a:solidFill>
              </a:rPr>
              <a:t>quả</a:t>
            </a:r>
            <a:r>
              <a:rPr lang="en-US" sz="2800" dirty="0">
                <a:solidFill>
                  <a:schemeClr val="bg1"/>
                </a:solidFill>
              </a:rPr>
              <a:t> </a:t>
            </a:r>
            <a:r>
              <a:rPr lang="en-US" sz="2800" dirty="0" err="1">
                <a:solidFill>
                  <a:schemeClr val="bg1"/>
                </a:solidFill>
              </a:rPr>
              <a:t>trong</a:t>
            </a:r>
            <a:r>
              <a:rPr lang="en-US" sz="2800" dirty="0">
                <a:solidFill>
                  <a:schemeClr val="bg1"/>
                </a:solidFill>
              </a:rPr>
              <a:t> </a:t>
            </a:r>
            <a:r>
              <a:rPr lang="en-US" sz="2800" dirty="0" err="1">
                <a:solidFill>
                  <a:schemeClr val="bg1"/>
                </a:solidFill>
              </a:rPr>
              <a:t>việc</a:t>
            </a:r>
            <a:r>
              <a:rPr lang="en-US" sz="2800" dirty="0">
                <a:solidFill>
                  <a:schemeClr val="bg1"/>
                </a:solidFill>
              </a:rPr>
              <a:t> </a:t>
            </a:r>
            <a:r>
              <a:rPr lang="en-US" sz="2800" dirty="0" err="1">
                <a:solidFill>
                  <a:schemeClr val="bg1"/>
                </a:solidFill>
              </a:rPr>
              <a:t>sử</a:t>
            </a:r>
            <a:r>
              <a:rPr lang="en-US" sz="2800" dirty="0">
                <a:solidFill>
                  <a:schemeClr val="bg1"/>
                </a:solidFill>
              </a:rPr>
              <a:t> </a:t>
            </a:r>
            <a:r>
              <a:rPr lang="en-US" sz="2800" dirty="0" err="1">
                <a:solidFill>
                  <a:schemeClr val="bg1"/>
                </a:solidFill>
              </a:rPr>
              <a:t>dụng</a:t>
            </a:r>
            <a:r>
              <a:rPr lang="en-US" sz="2800" dirty="0">
                <a:solidFill>
                  <a:schemeClr val="bg1"/>
                </a:solidFill>
              </a:rPr>
              <a:t> </a:t>
            </a:r>
            <a:r>
              <a:rPr lang="en-US" sz="2800" dirty="0" err="1">
                <a:solidFill>
                  <a:schemeClr val="bg1"/>
                </a:solidFill>
              </a:rPr>
              <a:t>phòng</a:t>
            </a:r>
            <a:r>
              <a:rPr lang="en-US" sz="2800" dirty="0">
                <a:solidFill>
                  <a:schemeClr val="bg1"/>
                </a:solidFill>
              </a:rPr>
              <a:t> </a:t>
            </a:r>
            <a:r>
              <a:rPr lang="en-US" sz="2800" dirty="0" err="1">
                <a:solidFill>
                  <a:schemeClr val="bg1"/>
                </a:solidFill>
              </a:rPr>
              <a:t>học</a:t>
            </a:r>
            <a:r>
              <a:rPr lang="en-US" sz="2800" dirty="0">
                <a:solidFill>
                  <a:schemeClr val="bg1"/>
                </a:solidFill>
              </a:rPr>
              <a:t> </a:t>
            </a:r>
            <a:r>
              <a:rPr lang="en-US" sz="2800" dirty="0" err="1">
                <a:solidFill>
                  <a:schemeClr val="bg1"/>
                </a:solidFill>
              </a:rPr>
              <a:t>bằng</a:t>
            </a:r>
            <a:r>
              <a:rPr lang="en-US" sz="2800" dirty="0">
                <a:solidFill>
                  <a:schemeClr val="bg1"/>
                </a:solidFill>
              </a:rPr>
              <a:t> </a:t>
            </a:r>
            <a:r>
              <a:rPr lang="en-US" sz="2800" dirty="0" err="1">
                <a:solidFill>
                  <a:schemeClr val="bg1"/>
                </a:solidFill>
              </a:rPr>
              <a:t>cách</a:t>
            </a:r>
            <a:r>
              <a:rPr lang="en-US" sz="2800" dirty="0">
                <a:solidFill>
                  <a:schemeClr val="bg1"/>
                </a:solidFill>
              </a:rPr>
              <a:t> </a:t>
            </a:r>
            <a:r>
              <a:rPr lang="en-US" sz="2800" dirty="0" err="1">
                <a:solidFill>
                  <a:schemeClr val="bg1"/>
                </a:solidFill>
              </a:rPr>
              <a:t>điều</a:t>
            </a:r>
            <a:r>
              <a:rPr lang="en-US" sz="2800" dirty="0">
                <a:solidFill>
                  <a:schemeClr val="bg1"/>
                </a:solidFill>
              </a:rPr>
              <a:t> </a:t>
            </a:r>
            <a:r>
              <a:rPr lang="en-US" sz="2800" dirty="0" err="1">
                <a:solidFill>
                  <a:schemeClr val="bg1"/>
                </a:solidFill>
              </a:rPr>
              <a:t>khiển</a:t>
            </a:r>
            <a:r>
              <a:rPr lang="en-US" sz="2800" dirty="0">
                <a:solidFill>
                  <a:schemeClr val="bg1"/>
                </a:solidFill>
              </a:rPr>
              <a:t> </a:t>
            </a:r>
            <a:r>
              <a:rPr lang="en-US" sz="2800" dirty="0" err="1">
                <a:solidFill>
                  <a:schemeClr val="bg1"/>
                </a:solidFill>
              </a:rPr>
              <a:t>các</a:t>
            </a:r>
            <a:r>
              <a:rPr lang="en-US" sz="2800" dirty="0">
                <a:solidFill>
                  <a:schemeClr val="bg1"/>
                </a:solidFill>
              </a:rPr>
              <a:t> </a:t>
            </a:r>
            <a:r>
              <a:rPr lang="en-US" sz="2800" dirty="0" err="1">
                <a:solidFill>
                  <a:schemeClr val="bg1"/>
                </a:solidFill>
              </a:rPr>
              <a:t>thiết</a:t>
            </a:r>
            <a:r>
              <a:rPr lang="en-US" sz="2800" dirty="0">
                <a:solidFill>
                  <a:schemeClr val="bg1"/>
                </a:solidFill>
              </a:rPr>
              <a:t> </a:t>
            </a:r>
            <a:r>
              <a:rPr lang="en-US" sz="2800" dirty="0" err="1">
                <a:solidFill>
                  <a:schemeClr val="bg1"/>
                </a:solidFill>
              </a:rPr>
              <a:t>bị</a:t>
            </a:r>
            <a:r>
              <a:rPr lang="en-US" sz="2800" dirty="0">
                <a:solidFill>
                  <a:schemeClr val="bg1"/>
                </a:solidFill>
              </a:rPr>
              <a:t> </a:t>
            </a:r>
            <a:r>
              <a:rPr lang="en-US" sz="2800" dirty="0" err="1">
                <a:solidFill>
                  <a:schemeClr val="bg1"/>
                </a:solidFill>
              </a:rPr>
              <a:t>trong</a:t>
            </a:r>
            <a:r>
              <a:rPr lang="en-US" sz="2800" dirty="0">
                <a:solidFill>
                  <a:schemeClr val="bg1"/>
                </a:solidFill>
              </a:rPr>
              <a:t> </a:t>
            </a:r>
            <a:r>
              <a:rPr lang="en-US" sz="2800" dirty="0" err="1">
                <a:solidFill>
                  <a:schemeClr val="bg1"/>
                </a:solidFill>
              </a:rPr>
              <a:t>phòng</a:t>
            </a:r>
            <a:r>
              <a:rPr lang="en-US" sz="2800" dirty="0">
                <a:solidFill>
                  <a:schemeClr val="bg1"/>
                </a:solidFill>
              </a:rPr>
              <a:t> </a:t>
            </a:r>
            <a:r>
              <a:rPr lang="en-US" sz="2800" dirty="0" err="1">
                <a:solidFill>
                  <a:schemeClr val="bg1"/>
                </a:solidFill>
              </a:rPr>
              <a:t>bằng</a:t>
            </a:r>
            <a:r>
              <a:rPr lang="en-US" sz="2800" dirty="0">
                <a:solidFill>
                  <a:schemeClr val="bg1"/>
                </a:solidFill>
              </a:rPr>
              <a:t> </a:t>
            </a:r>
            <a:r>
              <a:rPr lang="en-US" sz="2800" dirty="0" err="1">
                <a:solidFill>
                  <a:schemeClr val="bg1"/>
                </a:solidFill>
              </a:rPr>
              <a:t>một</a:t>
            </a:r>
            <a:r>
              <a:rPr lang="en-US" sz="2800" dirty="0">
                <a:solidFill>
                  <a:schemeClr val="bg1"/>
                </a:solidFill>
              </a:rPr>
              <a:t> Web Server. </a:t>
            </a:r>
            <a:endParaRPr lang="en-US" altLang="zh-CN" sz="2800" dirty="0">
              <a:solidFill>
                <a:schemeClr val="bg1"/>
              </a:solidFill>
            </a:endParaRPr>
          </a:p>
        </p:txBody>
      </p:sp>
    </p:spTree>
    <p:extLst>
      <p:ext uri="{BB962C8B-B14F-4D97-AF65-F5344CB8AC3E}">
        <p14:creationId xmlns:p14="http://schemas.microsoft.com/office/powerpoint/2010/main" val="138164376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6"/>
          <p:cNvSpPr/>
          <p:nvPr/>
        </p:nvSpPr>
        <p:spPr>
          <a:xfrm>
            <a:off x="1172791" y="1888133"/>
            <a:ext cx="11089232" cy="2883039"/>
          </a:xfrm>
          <a:prstGeom prst="rect">
            <a:avLst/>
          </a:prstGeom>
        </p:spPr>
        <p:txBody>
          <a:bodyPr wrap="square" lIns="128593" tIns="64297" rIns="128593" bIns="64297">
            <a:spAutoFit/>
          </a:bodyPr>
          <a:lstStyle/>
          <a:p>
            <a:pPr>
              <a:lnSpc>
                <a:spcPct val="130000"/>
              </a:lnSpc>
            </a:pPr>
            <a:r>
              <a:rPr lang="vi-VN" sz="2800" b="0" i="0" dirty="0">
                <a:solidFill>
                  <a:schemeClr val="bg1"/>
                </a:solidFill>
                <a:effectLst/>
                <a:latin typeface="Times New Roman" panose="02020603050405020304" pitchFamily="18" charset="0"/>
              </a:rPr>
              <a:t>Hệ thống của chúng tôi bao gồm các phần cứng như vi điều khiển NodeMCU ESP8266, cảm biến nhiệt độ DHT11, Relay(quạt thông gió, điều hoà,…) và đèn LED. Chúng tôi sử dụng thư viện ESP8266WiFi để kết nối wifi, thư viện DHT để đọc dữ liệu từ cảm biến DHT11, và thư viện ESP8266WebServer   để kết nối ứng dụng với vi điều khiển nhận dữ liệu. </a:t>
            </a:r>
            <a:endParaRPr lang="en-US" altLang="zh-CN" kern="3000" spc="33"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rot="16200000">
            <a:off x="5271976" y="2103384"/>
            <a:ext cx="1565400" cy="214300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右箭头 3"/>
          <p:cNvSpPr/>
          <p:nvPr/>
        </p:nvSpPr>
        <p:spPr>
          <a:xfrm>
            <a:off x="4983172" y="2211372"/>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右箭头 4"/>
          <p:cNvSpPr/>
          <p:nvPr/>
        </p:nvSpPr>
        <p:spPr>
          <a:xfrm rot="10800000">
            <a:off x="4336922" y="3046811"/>
            <a:ext cx="2789258" cy="1091594"/>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右箭头 5"/>
          <p:cNvSpPr/>
          <p:nvPr/>
        </p:nvSpPr>
        <p:spPr>
          <a:xfrm>
            <a:off x="4983172" y="3882248"/>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9"/>
          <p:cNvSpPr txBox="1"/>
          <p:nvPr/>
        </p:nvSpPr>
        <p:spPr>
          <a:xfrm>
            <a:off x="4413151" y="868399"/>
            <a:ext cx="5616624" cy="677108"/>
          </a:xfrm>
          <a:prstGeom prst="rect">
            <a:avLst/>
          </a:prstGeom>
          <a:noFill/>
          <a:ln w="9525">
            <a:noFill/>
          </a:ln>
        </p:spPr>
        <p:txBody>
          <a:bodyPr wrap="square" lIns="0" tIns="0" rIns="0" bIns="0" anchor="t">
            <a:spAutoFit/>
          </a:bodyPr>
          <a:lstStyle/>
          <a:p>
            <a:pPr algn="just" eaLnBrk="1" hangingPunct="1">
              <a:spcBef>
                <a:spcPct val="0"/>
              </a:spcBef>
              <a:buNone/>
              <a:defRPr/>
            </a:pPr>
            <a:r>
              <a:rPr lang="en-US" altLang="zh-CN" sz="44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MỤC TIÊU ĐỀ TÀI</a:t>
            </a:r>
          </a:p>
        </p:txBody>
      </p:sp>
      <p:sp>
        <p:nvSpPr>
          <p:cNvPr id="9" name="TextBox 10"/>
          <p:cNvSpPr txBox="1"/>
          <p:nvPr/>
        </p:nvSpPr>
        <p:spPr>
          <a:xfrm>
            <a:off x="7858438" y="1966650"/>
            <a:ext cx="4536504" cy="1738425"/>
          </a:xfrm>
          <a:prstGeom prst="rect">
            <a:avLst/>
          </a:prstGeom>
          <a:noFill/>
          <a:ln w="9525">
            <a:noFill/>
          </a:ln>
        </p:spPr>
        <p:txBody>
          <a:bodyPr wrap="square" lIns="0" tIns="0" rIns="0" bIns="0" anchor="t">
            <a:spAutoFit/>
          </a:bodyPr>
          <a:lstStyle/>
          <a:p>
            <a:pPr lvl="0" algn="just">
              <a:lnSpc>
                <a:spcPct val="150000"/>
              </a:lnSpc>
            </a:pPr>
            <a:r>
              <a:rPr lang="en-US" sz="2600" dirty="0" err="1">
                <a:solidFill>
                  <a:schemeClr val="bg1"/>
                </a:solidFill>
              </a:rPr>
              <a:t>Sử</a:t>
            </a:r>
            <a:r>
              <a:rPr lang="en-US" sz="2600" dirty="0">
                <a:solidFill>
                  <a:schemeClr val="bg1"/>
                </a:solidFill>
              </a:rPr>
              <a:t> </a:t>
            </a:r>
            <a:r>
              <a:rPr lang="en-US" sz="2600" dirty="0" err="1">
                <a:solidFill>
                  <a:schemeClr val="bg1"/>
                </a:solidFill>
              </a:rPr>
              <a:t>dụng</a:t>
            </a:r>
            <a:r>
              <a:rPr lang="en-US" sz="2600" dirty="0">
                <a:solidFill>
                  <a:schemeClr val="bg1"/>
                </a:solidFill>
              </a:rPr>
              <a:t> </a:t>
            </a:r>
            <a:r>
              <a:rPr lang="en-US" sz="2600" dirty="0" err="1">
                <a:solidFill>
                  <a:schemeClr val="bg1"/>
                </a:solidFill>
              </a:rPr>
              <a:t>cảm</a:t>
            </a:r>
            <a:r>
              <a:rPr lang="en-US" sz="2600" dirty="0">
                <a:solidFill>
                  <a:schemeClr val="bg1"/>
                </a:solidFill>
              </a:rPr>
              <a:t> </a:t>
            </a:r>
            <a:r>
              <a:rPr lang="en-US" sz="2600" dirty="0" err="1">
                <a:solidFill>
                  <a:schemeClr val="bg1"/>
                </a:solidFill>
              </a:rPr>
              <a:t>biến</a:t>
            </a:r>
            <a:r>
              <a:rPr lang="en-US" sz="2600" dirty="0">
                <a:solidFill>
                  <a:schemeClr val="bg1"/>
                </a:solidFill>
              </a:rPr>
              <a:t> </a:t>
            </a:r>
            <a:r>
              <a:rPr lang="en-US" sz="2600" dirty="0" err="1">
                <a:solidFill>
                  <a:schemeClr val="bg1"/>
                </a:solidFill>
              </a:rPr>
              <a:t>nhiệt</a:t>
            </a:r>
            <a:r>
              <a:rPr lang="en-US" sz="2600" dirty="0">
                <a:solidFill>
                  <a:schemeClr val="bg1"/>
                </a:solidFill>
              </a:rPr>
              <a:t> </a:t>
            </a:r>
            <a:r>
              <a:rPr lang="en-US" sz="2600" dirty="0" err="1">
                <a:solidFill>
                  <a:schemeClr val="bg1"/>
                </a:solidFill>
              </a:rPr>
              <a:t>độ</a:t>
            </a:r>
            <a:r>
              <a:rPr lang="en-US" sz="2600" dirty="0">
                <a:solidFill>
                  <a:schemeClr val="bg1"/>
                </a:solidFill>
              </a:rPr>
              <a:t> </a:t>
            </a:r>
            <a:r>
              <a:rPr lang="en-US" sz="2600" dirty="0" err="1">
                <a:solidFill>
                  <a:schemeClr val="bg1"/>
                </a:solidFill>
              </a:rPr>
              <a:t>và</a:t>
            </a:r>
            <a:r>
              <a:rPr lang="en-US" sz="2600" dirty="0">
                <a:solidFill>
                  <a:schemeClr val="bg1"/>
                </a:solidFill>
              </a:rPr>
              <a:t> </a:t>
            </a:r>
            <a:r>
              <a:rPr lang="en-US" sz="2600" dirty="0" err="1">
                <a:solidFill>
                  <a:schemeClr val="bg1"/>
                </a:solidFill>
              </a:rPr>
              <a:t>độ</a:t>
            </a:r>
            <a:r>
              <a:rPr lang="en-US" sz="2600" dirty="0">
                <a:solidFill>
                  <a:schemeClr val="bg1"/>
                </a:solidFill>
              </a:rPr>
              <a:t> </a:t>
            </a:r>
            <a:r>
              <a:rPr lang="en-US" sz="2600" dirty="0" err="1">
                <a:solidFill>
                  <a:schemeClr val="bg1"/>
                </a:solidFill>
              </a:rPr>
              <a:t>ẩm</a:t>
            </a:r>
            <a:r>
              <a:rPr lang="en-US" sz="2600" dirty="0">
                <a:solidFill>
                  <a:schemeClr val="bg1"/>
                </a:solidFill>
              </a:rPr>
              <a:t> </a:t>
            </a:r>
            <a:r>
              <a:rPr lang="en-US" sz="2600" dirty="0" err="1">
                <a:solidFill>
                  <a:schemeClr val="bg1"/>
                </a:solidFill>
              </a:rPr>
              <a:t>để</a:t>
            </a:r>
            <a:r>
              <a:rPr lang="en-US" sz="2600" dirty="0">
                <a:solidFill>
                  <a:schemeClr val="bg1"/>
                </a:solidFill>
              </a:rPr>
              <a:t> </a:t>
            </a:r>
            <a:r>
              <a:rPr lang="en-US" sz="2600" dirty="0" err="1">
                <a:solidFill>
                  <a:schemeClr val="bg1"/>
                </a:solidFill>
              </a:rPr>
              <a:t>gửi</a:t>
            </a:r>
            <a:r>
              <a:rPr lang="en-US" sz="2600" dirty="0">
                <a:solidFill>
                  <a:schemeClr val="bg1"/>
                </a:solidFill>
              </a:rPr>
              <a:t> </a:t>
            </a:r>
            <a:r>
              <a:rPr lang="en-US" sz="2600" dirty="0" err="1">
                <a:solidFill>
                  <a:schemeClr val="bg1"/>
                </a:solidFill>
              </a:rPr>
              <a:t>thông</a:t>
            </a:r>
            <a:r>
              <a:rPr lang="en-US" sz="2600" dirty="0">
                <a:solidFill>
                  <a:schemeClr val="bg1"/>
                </a:solidFill>
              </a:rPr>
              <a:t> tin </a:t>
            </a:r>
            <a:r>
              <a:rPr lang="en-US" sz="2600" dirty="0" err="1">
                <a:solidFill>
                  <a:schemeClr val="bg1"/>
                </a:solidFill>
              </a:rPr>
              <a:t>về</a:t>
            </a:r>
            <a:r>
              <a:rPr lang="en-US" sz="2600" dirty="0">
                <a:solidFill>
                  <a:schemeClr val="bg1"/>
                </a:solidFill>
              </a:rPr>
              <a:t> webserver. </a:t>
            </a:r>
            <a:endParaRPr lang="en-US" altLang="zh-CN" sz="26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3" name="TextBox 14"/>
          <p:cNvSpPr txBox="1"/>
          <p:nvPr/>
        </p:nvSpPr>
        <p:spPr>
          <a:xfrm>
            <a:off x="236687" y="2952368"/>
            <a:ext cx="3988061" cy="1738425"/>
          </a:xfrm>
          <a:prstGeom prst="rect">
            <a:avLst/>
          </a:prstGeom>
          <a:noFill/>
          <a:ln w="9525">
            <a:noFill/>
          </a:ln>
        </p:spPr>
        <p:txBody>
          <a:bodyPr wrap="square" lIns="0" tIns="0" rIns="0" bIns="0" anchor="t">
            <a:spAutoFit/>
          </a:bodyPr>
          <a:lstStyle/>
          <a:p>
            <a:pPr lvl="0" algn="just">
              <a:lnSpc>
                <a:spcPct val="150000"/>
              </a:lnSpc>
            </a:pPr>
            <a:r>
              <a:rPr lang="vi-VN" sz="2600" dirty="0">
                <a:solidFill>
                  <a:schemeClr val="bg1"/>
                </a:solidFill>
              </a:rPr>
              <a:t>Kích hoạt Relay và còi khi nhiệt độ vượt mức cho phép. </a:t>
            </a:r>
            <a:endParaRPr lang="en-US" altLang="zh-CN" sz="26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14" name="TextBox 15"/>
          <p:cNvSpPr txBox="1"/>
          <p:nvPr/>
        </p:nvSpPr>
        <p:spPr>
          <a:xfrm>
            <a:off x="7869535" y="4121663"/>
            <a:ext cx="4752528" cy="1138260"/>
          </a:xfrm>
          <a:prstGeom prst="rect">
            <a:avLst/>
          </a:prstGeom>
          <a:noFill/>
          <a:ln w="9525">
            <a:noFill/>
          </a:ln>
        </p:spPr>
        <p:txBody>
          <a:bodyPr wrap="square" lIns="0" tIns="0" rIns="0" bIns="0" anchor="t">
            <a:spAutoFit/>
          </a:bodyPr>
          <a:lstStyle/>
          <a:p>
            <a:pPr lvl="0" algn="just">
              <a:lnSpc>
                <a:spcPct val="150000"/>
              </a:lnSpc>
            </a:pPr>
            <a:r>
              <a:rPr lang="vi-VN" sz="2600" dirty="0">
                <a:solidFill>
                  <a:schemeClr val="bg1"/>
                </a:solidFill>
              </a:rPr>
              <a:t>Web Server cho phép người dùng điều khiển đèn trong phòng học </a:t>
            </a:r>
            <a:endParaRPr lang="en-US" altLang="zh-CN" sz="26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09465031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1+#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0-#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childTnLst>
                          </p:cTn>
                        </p:par>
                        <p:par>
                          <p:cTn id="30" fill="hold">
                            <p:stCondLst>
                              <p:cond delay="2000"/>
                            </p:stCondLst>
                            <p:childTnLst>
                              <p:par>
                                <p:cTn id="31" presetID="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ppt_x</p:attrName>
                                        </p:attrNameLst>
                                      </p:cBhvr>
                                      <p:tavLst>
                                        <p:tav tm="0">
                                          <p:val>
                                            <p:strVal val="0-#ppt_w/2"/>
                                          </p:val>
                                        </p:tav>
                                        <p:tav tm="100000">
                                          <p:val>
                                            <p:strVal val="#ppt_x"/>
                                          </p:val>
                                        </p:tav>
                                      </p:tavLst>
                                    </p:anim>
                                    <p:anim calcmode="lin" valueType="num">
                                      <p:cBhvr>
                                        <p:cTn id="34" dur="50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8" grpId="0"/>
      <p:bldP spid="9"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596727" y="591989"/>
            <a:ext cx="9241634"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02. THIẾT KẾ HỆ THỐNG</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1051107" y="1917864"/>
            <a:ext cx="1978427"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MÔ HÌNH</a:t>
            </a:r>
          </a:p>
        </p:txBody>
      </p:sp>
      <p:sp>
        <p:nvSpPr>
          <p:cNvPr id="33" name="矩形-1"/>
          <p:cNvSpPr/>
          <p:nvPr>
            <p:custDataLst>
              <p:tags r:id="rId3"/>
            </p:custDataLst>
          </p:nvPr>
        </p:nvSpPr>
        <p:spPr>
          <a:xfrm>
            <a:off x="4736481" y="5239429"/>
            <a:ext cx="3539836" cy="816506"/>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2052" name="Picture 4">
            <a:extLst>
              <a:ext uri="{FF2B5EF4-FFF2-40B4-BE49-F238E27FC236}">
                <a16:creationId xmlns:a16="http://schemas.microsoft.com/office/drawing/2014/main" id="{66D7E854-25CE-18D3-6F8F-02AC05EB59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534" y="1903585"/>
            <a:ext cx="9096954" cy="44347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596727" y="591989"/>
            <a:ext cx="9241634"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02. THIẾT KẾ HỆ THỐNG</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1051107" y="1917864"/>
            <a:ext cx="1417376"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SƠ ĐỒ</a:t>
            </a:r>
          </a:p>
        </p:txBody>
      </p:sp>
      <p:sp>
        <p:nvSpPr>
          <p:cNvPr id="33" name="矩形-1"/>
          <p:cNvSpPr/>
          <p:nvPr>
            <p:custDataLst>
              <p:tags r:id="rId3"/>
            </p:custDataLst>
          </p:nvPr>
        </p:nvSpPr>
        <p:spPr>
          <a:xfrm>
            <a:off x="6687246" y="6461963"/>
            <a:ext cx="2543329" cy="427168"/>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p:txBody>
      </p:sp>
      <p:pic>
        <p:nvPicPr>
          <p:cNvPr id="3074" name="Picture 2">
            <a:extLst>
              <a:ext uri="{FF2B5EF4-FFF2-40B4-BE49-F238E27FC236}">
                <a16:creationId xmlns:a16="http://schemas.microsoft.com/office/drawing/2014/main" id="{9494055B-C8F8-C57D-51C5-3C7D78F23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5446" y="1685591"/>
            <a:ext cx="8136904" cy="525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11573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0.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9.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heme/theme1.xml><?xml version="1.0" encoding="utf-8"?>
<a:theme xmlns:a="http://schemas.openxmlformats.org/drawingml/2006/main" name="1_自定义设计方案">
  <a:themeElements>
    <a:clrScheme name="0105医疗">
      <a:dk1>
        <a:sysClr val="windowText" lastClr="000000"/>
      </a:dk1>
      <a:lt1>
        <a:sysClr val="window" lastClr="FFFFFF"/>
      </a:lt1>
      <a:dk2>
        <a:srgbClr val="44546A"/>
      </a:dk2>
      <a:lt2>
        <a:srgbClr val="E7E6E6"/>
      </a:lt2>
      <a:accent1>
        <a:srgbClr val="0071C1"/>
      </a:accent1>
      <a:accent2>
        <a:srgbClr val="01B0F1"/>
      </a:accent2>
      <a:accent3>
        <a:srgbClr val="0071C1"/>
      </a:accent3>
      <a:accent4>
        <a:srgbClr val="01B0F1"/>
      </a:accent4>
      <a:accent5>
        <a:srgbClr val="0071C1"/>
      </a:accent5>
      <a:accent6>
        <a:srgbClr val="01B0F1"/>
      </a:accent6>
      <a:hlink>
        <a:srgbClr val="0071C1"/>
      </a:hlink>
      <a:folHlink>
        <a:srgbClr val="01B0F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534</Words>
  <Application>Microsoft Office PowerPoint</Application>
  <PresentationFormat>Custom</PresentationFormat>
  <Paragraphs>61</Paragraphs>
  <Slides>13</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Times New Roman</vt:lpstr>
      <vt:lpstr>Yeseva One</vt:lpstr>
      <vt:lpstr>1_自定义设计方案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54</dc:title>
  <dc:creator/>
  <cp:lastModifiedBy/>
  <cp:revision>2</cp:revision>
  <dcterms:created xsi:type="dcterms:W3CDTF">2017-10-11T07:33:00Z</dcterms:created>
  <dcterms:modified xsi:type="dcterms:W3CDTF">2023-04-26T05:09:11Z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